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131" r:id="rId3"/>
    <p:sldId id="1132" r:id="rId5"/>
    <p:sldId id="1133" r:id="rId6"/>
    <p:sldId id="1135" r:id="rId7"/>
    <p:sldId id="1134" r:id="rId8"/>
    <p:sldId id="1136" r:id="rId9"/>
    <p:sldId id="1139" r:id="rId10"/>
    <p:sldId id="1137" r:id="rId11"/>
    <p:sldId id="1140" r:id="rId12"/>
    <p:sldId id="1138" r:id="rId13"/>
    <p:sldId id="1142" r:id="rId14"/>
    <p:sldId id="1146" r:id="rId15"/>
    <p:sldId id="1143" r:id="rId16"/>
    <p:sldId id="1144" r:id="rId17"/>
    <p:sldId id="1148" r:id="rId18"/>
    <p:sldId id="1145" r:id="rId19"/>
    <p:sldId id="1149" r:id="rId20"/>
    <p:sldId id="1150" r:id="rId21"/>
    <p:sldId id="1151" r:id="rId22"/>
    <p:sldId id="1152" r:id="rId23"/>
    <p:sldId id="1153" r:id="rId24"/>
    <p:sldId id="1154" r:id="rId25"/>
    <p:sldId id="1155" r:id="rId26"/>
    <p:sldId id="1156" r:id="rId27"/>
    <p:sldId id="1157" r:id="rId28"/>
    <p:sldId id="1159" r:id="rId29"/>
    <p:sldId id="1160"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E8A7A2"/>
    <a:srgbClr val="E9ACA7"/>
    <a:srgbClr val="873DAB"/>
    <a:srgbClr val="1983B7"/>
    <a:srgbClr val="DA57A3"/>
    <a:srgbClr val="2280C3"/>
    <a:srgbClr val="394754"/>
    <a:srgbClr val="ED7D31"/>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22" autoAdjust="0"/>
    <p:restoredTop sz="95203" autoAdjust="0"/>
  </p:normalViewPr>
  <p:slideViewPr>
    <p:cSldViewPr>
      <p:cViewPr varScale="1">
        <p:scale>
          <a:sx n="87" d="100"/>
          <a:sy n="87" d="100"/>
        </p:scale>
        <p:origin x="-930" y="-84"/>
      </p:cViewPr>
      <p:guideLst>
        <p:guide orient="horz" pos="1575"/>
        <p:guide pos="385"/>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B5D3D7-CC87-4950-8197-26F7E3C63EE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更多精品素材：</a:t>
            </a:r>
            <a:r>
              <a:rPr lang="en-US" altLang="zh-CN" dirty="0" smtClean="0"/>
              <a:t>http://shop248912786.taobao.com/index.htm  </a:t>
            </a:r>
            <a:r>
              <a:rPr lang="zh-CN" altLang="en-US" dirty="0" smtClean="0"/>
              <a:t>（下拉可隐藏）</a:t>
            </a:r>
            <a:endParaRPr lang="zh-CN" altLang="en-US" dirty="0"/>
          </a:p>
        </p:txBody>
      </p:sp>
      <p:sp>
        <p:nvSpPr>
          <p:cNvPr id="4" name="灯片编号占位符 3"/>
          <p:cNvSpPr>
            <a:spLocks noGrp="1"/>
          </p:cNvSpPr>
          <p:nvPr>
            <p:ph type="sldNum" sz="quarter" idx="10"/>
          </p:nvPr>
        </p:nvSpPr>
        <p:spPr/>
        <p:txBody>
          <a:bodyPr/>
          <a:lstStyle/>
          <a:p>
            <a:fld id="{96CF2CA7-B985-4B32-B121-590A7578E1D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66ED419-5B3F-423C-8358-46E41EBE13C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rgbClr val="F0F0F0"/>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两栏内容">
    <p:bg>
      <p:bgPr>
        <a:gradFill flip="none" rotWithShape="1">
          <a:gsLst>
            <a:gs pos="0">
              <a:srgbClr val="DCDCDC"/>
            </a:gs>
            <a:gs pos="0">
              <a:srgbClr val="DCDCDC"/>
            </a:gs>
            <a:gs pos="100000">
              <a:srgbClr val="F1F1F1"/>
            </a:gs>
          </a:gsLst>
          <a:lin ang="0" scaled="1"/>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B50BB03C-1EC4-4CDD-BFFB-F6D9B4FD797C}" type="datetimeFigureOut">
              <a:rPr lang="en-US" smtClean="0"/>
            </a:fld>
            <a:endParaRPr lang="en-US" dirty="0"/>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F85E420-93C3-411D-B6B6-9DA498E22937}"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advClick="0" advTm="0">
    <p:comb/>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1557"/>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1"/>
          </a:xfrm>
          <a:prstGeom prst="rect">
            <a:avLst/>
          </a:prstGeom>
        </p:spPr>
        <p:txBody>
          <a:bodyPr anchor="b"/>
          <a:lstStyle>
            <a:lvl1pPr marL="0" indent="0">
              <a:buNone/>
              <a:defRPr sz="1995">
                <a:solidFill>
                  <a:schemeClr val="tx1">
                    <a:tint val="75000"/>
                  </a:schemeClr>
                </a:solidFill>
              </a:defRPr>
            </a:lvl1pPr>
            <a:lvl2pPr marL="456565" indent="0">
              <a:buNone/>
              <a:defRPr sz="1800">
                <a:solidFill>
                  <a:schemeClr val="tx1">
                    <a:tint val="75000"/>
                  </a:schemeClr>
                </a:solidFill>
              </a:defRPr>
            </a:lvl2pPr>
            <a:lvl3pPr marL="913765" indent="0">
              <a:buNone/>
              <a:defRPr sz="1600">
                <a:solidFill>
                  <a:schemeClr val="tx1">
                    <a:tint val="75000"/>
                  </a:schemeClr>
                </a:solidFill>
              </a:defRPr>
            </a:lvl3pPr>
            <a:lvl4pPr marL="1370330" indent="0">
              <a:buNone/>
              <a:defRPr sz="1400">
                <a:solidFill>
                  <a:schemeClr val="tx1">
                    <a:tint val="75000"/>
                  </a:schemeClr>
                </a:solidFill>
              </a:defRPr>
            </a:lvl4pPr>
            <a:lvl5pPr marL="1827530" indent="0">
              <a:buNone/>
              <a:defRPr sz="1400">
                <a:solidFill>
                  <a:schemeClr val="tx1">
                    <a:tint val="75000"/>
                  </a:schemeClr>
                </a:solidFill>
              </a:defRPr>
            </a:lvl5pPr>
            <a:lvl6pPr marL="2284095" indent="0">
              <a:buNone/>
              <a:defRPr sz="1400">
                <a:solidFill>
                  <a:schemeClr val="tx1">
                    <a:tint val="75000"/>
                  </a:schemeClr>
                </a:solidFill>
              </a:defRPr>
            </a:lvl6pPr>
            <a:lvl7pPr marL="2741295" indent="0">
              <a:buNone/>
              <a:defRPr sz="1400">
                <a:solidFill>
                  <a:schemeClr val="tx1">
                    <a:tint val="75000"/>
                  </a:schemeClr>
                </a:solidFill>
              </a:defRPr>
            </a:lvl7pPr>
            <a:lvl8pPr marL="3197860" indent="0">
              <a:buNone/>
              <a:defRPr sz="1400">
                <a:solidFill>
                  <a:schemeClr val="tx1">
                    <a:tint val="75000"/>
                  </a:schemeClr>
                </a:solidFill>
              </a:defRPr>
            </a:lvl8pPr>
            <a:lvl9pPr marL="3654425"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4"/>
            <a:ext cx="2133600" cy="273843"/>
          </a:xfrm>
          <a:prstGeom prst="rect">
            <a:avLst/>
          </a:prstGeom>
        </p:spPr>
        <p:txBody>
          <a:bodyPr/>
          <a:lstStyle/>
          <a:p>
            <a:fld id="{B95FC270-55C9-4A20-A67A-3DE973D1FE95}"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5" name="页脚占位符 4"/>
          <p:cNvSpPr>
            <a:spLocks noGrp="1"/>
          </p:cNvSpPr>
          <p:nvPr>
            <p:ph type="ftr" sz="quarter" idx="11"/>
          </p:nvPr>
        </p:nvSpPr>
        <p:spPr>
          <a:xfrm>
            <a:off x="3124201" y="4767264"/>
            <a:ext cx="2895600" cy="273843"/>
          </a:xfrm>
          <a:prstGeom prst="rect">
            <a:avLst/>
          </a:prstGeom>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6553200" y="4767264"/>
            <a:ext cx="2133600" cy="273843"/>
          </a:xfrm>
          <a:prstGeom prst="rect">
            <a:avLst/>
          </a:prstGeom>
        </p:spPr>
        <p:txBody>
          <a:bodyPr/>
          <a:lstStyle/>
          <a:p>
            <a:fld id="{8961FD41-A0E4-414C-A973-C8EC8DF1BF61}"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pic>
        <p:nvPicPr>
          <p:cNvPr id="2" name="图片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图片 4"/>
          <p:cNvPicPr>
            <a:picLocks noChangeAspect="1"/>
          </p:cNvPicPr>
          <p:nvPr userDrawn="1"/>
        </p:nvPicPr>
        <p:blipFill rotWithShape="1">
          <a:blip r:embed="rId4" cstate="print">
            <a:extLst>
              <a:ext uri="{28A0092B-C50C-407E-A947-70E740481C1C}">
                <a14:useLocalDpi xmlns:a14="http://schemas.microsoft.com/office/drawing/2010/main" val="0"/>
              </a:ext>
            </a:extLst>
          </a:blip>
          <a:srcRect l="47635" r="23201" b="71000"/>
          <a:stretch>
            <a:fillRect/>
          </a:stretch>
        </p:blipFill>
        <p:spPr>
          <a:xfrm rot="2402951">
            <a:off x="7217128" y="55971"/>
            <a:ext cx="1985958" cy="111185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opyright Notice"/>
          <p:cNvSpPr/>
          <p:nvPr userDrawn="1"/>
        </p:nvSpPr>
        <p:spPr bwMode="auto">
          <a:xfrm>
            <a:off x="3140333" y="276792"/>
            <a:ext cx="2863335" cy="295284"/>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3988" tIns="24294" rIns="53988" bIns="24294"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600" cap="small" dirty="0">
                <a:solidFill>
                  <a:schemeClr val="accent3"/>
                </a:solidFill>
                <a:latin typeface="微软雅黑" panose="020B0503020204020204" pitchFamily="34" charset="-122"/>
                <a:ea typeface="微软雅黑" panose="020B0503020204020204" pitchFamily="34" charset="-122"/>
              </a:rPr>
              <a:t>点击添加标题内容</a:t>
            </a:r>
            <a:endParaRPr lang="en-US" sz="1600" cap="small" dirty="0">
              <a:solidFill>
                <a:schemeClr val="accent3"/>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10297" b="5704"/>
          <a:stretch>
            <a:fillRect/>
          </a:stretch>
        </p:blipFill>
        <p:spPr>
          <a:xfrm>
            <a:off x="0" y="1"/>
            <a:ext cx="9144000" cy="51434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9.xml"/><Relationship Id="rId3" Type="http://schemas.openxmlformats.org/officeDocument/2006/relationships/image" Target="../media/image9.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3768" y="2067694"/>
            <a:ext cx="4608512" cy="769441"/>
          </a:xfrm>
          <a:prstGeom prst="rect">
            <a:avLst/>
          </a:prstGeom>
          <a:noFill/>
        </p:spPr>
        <p:txBody>
          <a:bodyPr wrap="square" rtlCol="0">
            <a:spAutoFit/>
          </a:bodyPr>
          <a:lstStyle/>
          <a:p>
            <a:pPr algn="ctr"/>
            <a:r>
              <a:rPr lang="zh-CN" altLang="en-US" sz="4400" dirty="0">
                <a:solidFill>
                  <a:schemeClr val="accent1"/>
                </a:solidFill>
                <a:latin typeface="叶根友特楷简体" panose="02010601030101010101" pitchFamily="2" charset="-122"/>
                <a:ea typeface="叶根友特楷简体" panose="02010601030101010101" pitchFamily="2" charset="-122"/>
              </a:rPr>
              <a:t>小清新</a:t>
            </a:r>
            <a:r>
              <a:rPr lang="zh-CN" altLang="en-US" sz="4400" dirty="0">
                <a:solidFill>
                  <a:schemeClr val="accent2"/>
                </a:solidFill>
                <a:latin typeface="叶根友特楷简体" panose="02010601030101010101" pitchFamily="2" charset="-122"/>
                <a:ea typeface="叶根友特楷简体" panose="02010601030101010101" pitchFamily="2" charset="-122"/>
              </a:rPr>
              <a:t>毕业答辩</a:t>
            </a:r>
            <a:endParaRPr lang="zh-CN" altLang="en-US" sz="4400" dirty="0">
              <a:solidFill>
                <a:schemeClr val="accent2"/>
              </a:solidFill>
              <a:latin typeface="叶根友特楷简体" panose="02010601030101010101" pitchFamily="2" charset="-122"/>
              <a:ea typeface="叶根友特楷简体" panose="02010601030101010101" pitchFamily="2" charset="-122"/>
            </a:endParaRPr>
          </a:p>
        </p:txBody>
      </p:sp>
      <p:sp>
        <p:nvSpPr>
          <p:cNvPr id="10" name="矩形 259"/>
          <p:cNvSpPr>
            <a:spLocks noChangeArrowheads="1"/>
          </p:cNvSpPr>
          <p:nvPr/>
        </p:nvSpPr>
        <p:spPr bwMode="auto">
          <a:xfrm>
            <a:off x="3438525" y="2860040"/>
            <a:ext cx="2792095" cy="212090"/>
          </a:xfrm>
          <a:prstGeom prst="rect">
            <a:avLst/>
          </a:prstGeom>
          <a:noFill/>
          <a:ln w="9525">
            <a:noFill/>
            <a:miter lim="800000"/>
          </a:ln>
          <a:effectLst/>
        </p:spPr>
        <p:txBody>
          <a:bodyPr wrap="square" lIns="25600" tIns="25600" rIns="25600" bIns="256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答辩人 </a:t>
            </a:r>
            <a:r>
              <a:rPr lang="en-US" altLang="zh-CN"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a:t>
            </a:r>
            <a:r>
              <a:rPr lang="zh-CN" altLang="en-US"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猪四爷旗舰店   </a:t>
            </a:r>
            <a:r>
              <a:rPr lang="zh-CN" altLang="en-US" sz="1050" dirty="0" smtClean="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 </a:t>
            </a:r>
            <a:r>
              <a:rPr lang="zh-CN" altLang="en-US"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指导老师：代名词</a:t>
            </a:r>
            <a:endParaRPr lang="en-US" altLang="zh-CN"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endParaRPr>
          </a:p>
        </p:txBody>
      </p:sp>
      <p:pic>
        <p:nvPicPr>
          <p:cNvPr id="4" name="谢春花 - 雀斑少女">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797088" y="1762893"/>
            <a:ext cx="609600" cy="6096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par>
                          <p:cTn id="13" fill="hold">
                            <p:stCondLst>
                              <p:cond delay="800"/>
                            </p:stCondLst>
                            <p:childTnLst>
                              <p:par>
                                <p:cTn id="14" presetID="26" presetClass="emph" presetSubtype="0" fill="hold" grpId="1" nodeType="afterEffect">
                                  <p:stCondLst>
                                    <p:cond delay="0"/>
                                  </p:stCondLst>
                                  <p:iterate type="lt">
                                    <p:tmPct val="0"/>
                                  </p:iterate>
                                  <p:childTnLst>
                                    <p:animEffect transition="out" filter="fade">
                                      <p:cBhvr>
                                        <p:cTn id="15" dur="500" tmFilter="0, 0; .2, .5; .8, .5; 1, 0"/>
                                        <p:tgtEl>
                                          <p:spTgt spid="9"/>
                                        </p:tgtEl>
                                      </p:cBhvr>
                                    </p:animEffect>
                                    <p:animScale>
                                      <p:cBhvr>
                                        <p:cTn id="16" dur="250" autoRev="1" fill="hold"/>
                                        <p:tgtEl>
                                          <p:spTgt spid="9"/>
                                        </p:tgtEl>
                                      </p:cBhvr>
                                      <p:by x="105000" y="105000"/>
                                    </p:animScale>
                                  </p:childTnLst>
                                </p:cTn>
                              </p:par>
                            </p:childTnLst>
                          </p:cTn>
                        </p:par>
                        <p:par>
                          <p:cTn id="17" fill="hold">
                            <p:stCondLst>
                              <p:cond delay="1299"/>
                            </p:stCondLst>
                            <p:childTnLst>
                              <p:par>
                                <p:cTn id="18" presetID="37"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900" decel="100000" fill="hold"/>
                                        <p:tgtEl>
                                          <p:spTgt spid="10"/>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4" fill="hold">
                            <p:stCondLst>
                              <p:cond delay="2299"/>
                            </p:stCondLst>
                            <p:childTnLst>
                              <p:par>
                                <p:cTn id="25" presetID="26" presetClass="emph" presetSubtype="0" fill="hold" grpId="1" nodeType="afterEffect">
                                  <p:stCondLst>
                                    <p:cond delay="0"/>
                                  </p:stCondLst>
                                  <p:childTnLst>
                                    <p:animEffect transition="out" filter="fade">
                                      <p:cBhvr>
                                        <p:cTn id="26" dur="500" tmFilter="0, 0; .2, .5; .8, .5; 1, 0"/>
                                        <p:tgtEl>
                                          <p:spTgt spid="10"/>
                                        </p:tgtEl>
                                      </p:cBhvr>
                                    </p:animEffect>
                                    <p:animScale>
                                      <p:cBhvr>
                                        <p:cTn id="2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remove" display="0">
                  <p:stCondLst>
                    <p:cond delay="indefinite"/>
                  </p:stCondLst>
                  <p:endCondLst>
                    <p:cond evt="onStopAudio" delay="0">
                      <p:tgtEl>
                        <p:sldTgt/>
                      </p:tgtEl>
                    </p:cond>
                  </p:endCondLst>
                </p:cTn>
                <p:tgtEl>
                  <p:spTgt spid="4"/>
                </p:tgtEl>
              </p:cMediaNode>
            </p:audio>
          </p:childTnLst>
        </p:cTn>
      </p:par>
    </p:tnLst>
    <p:bldLst>
      <p:bldP spid="9" grpId="0"/>
      <p:bldP spid="9" grpId="1"/>
      <p:bldP spid="10" grpId="0" bldLvl="0" animBg="1"/>
      <p:bldP spid="10"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研究思路</a:t>
            </a:r>
            <a:endParaRPr lang="zh-CN" altLang="en-US" sz="1800" dirty="0">
              <a:solidFill>
                <a:schemeClr val="tx2"/>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3409890" y="1364780"/>
            <a:ext cx="2373726" cy="2373725"/>
            <a:chOff x="3409890" y="1364780"/>
            <a:chExt cx="2373726" cy="2373725"/>
          </a:xfrm>
        </p:grpSpPr>
        <p:sp>
          <p:nvSpPr>
            <p:cNvPr id="20" name="Freeform: Shape 2"/>
            <p:cNvSpPr/>
            <p:nvPr/>
          </p:nvSpPr>
          <p:spPr bwMode="auto">
            <a:xfrm rot="18900000">
              <a:off x="4960656" y="2915545"/>
              <a:ext cx="822960" cy="822960"/>
            </a:xfrm>
            <a:custGeom>
              <a:avLst/>
              <a:gdLst>
                <a:gd name="T0" fmla="*/ 12 w 1087"/>
                <a:gd name="T1" fmla="*/ 520 h 1087"/>
                <a:gd name="T2" fmla="*/ 566 w 1087"/>
                <a:gd name="T3" fmla="*/ 13 h 1087"/>
                <a:gd name="T4" fmla="*/ 1074 w 1087"/>
                <a:gd name="T5" fmla="*/ 567 h 1087"/>
                <a:gd name="T6" fmla="*/ 520 w 1087"/>
                <a:gd name="T7" fmla="*/ 1074 h 1087"/>
                <a:gd name="T8" fmla="*/ 12 w 1087"/>
                <a:gd name="T9" fmla="*/ 520 h 1087"/>
              </a:gdLst>
              <a:ahLst/>
              <a:cxnLst>
                <a:cxn ang="0">
                  <a:pos x="T0" y="T1"/>
                </a:cxn>
                <a:cxn ang="0">
                  <a:pos x="T2" y="T3"/>
                </a:cxn>
                <a:cxn ang="0">
                  <a:pos x="T4" y="T5"/>
                </a:cxn>
                <a:cxn ang="0">
                  <a:pos x="T6" y="T7"/>
                </a:cxn>
                <a:cxn ang="0">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chemeClr val="accent3"/>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1" name="Oval 3"/>
            <p:cNvSpPr/>
            <p:nvPr/>
          </p:nvSpPr>
          <p:spPr bwMode="auto">
            <a:xfrm rot="18900000">
              <a:off x="4960656" y="1364780"/>
              <a:ext cx="822960" cy="822960"/>
            </a:xfrm>
            <a:prstGeom prst="ellipse">
              <a:avLst/>
            </a:prstGeom>
            <a:solidFill>
              <a:schemeClr val="accent2"/>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2" name="Oval 4"/>
            <p:cNvSpPr/>
            <p:nvPr/>
          </p:nvSpPr>
          <p:spPr bwMode="auto">
            <a:xfrm rot="18900000">
              <a:off x="3409890" y="2915545"/>
              <a:ext cx="822960" cy="822960"/>
            </a:xfrm>
            <a:prstGeom prst="ellipse">
              <a:avLst/>
            </a:prstGeom>
            <a:solidFill>
              <a:schemeClr val="accent4"/>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3" name="Oval 5"/>
            <p:cNvSpPr/>
            <p:nvPr/>
          </p:nvSpPr>
          <p:spPr bwMode="auto">
            <a:xfrm rot="18900000">
              <a:off x="3409890" y="1364780"/>
              <a:ext cx="822960" cy="822960"/>
            </a:xfrm>
            <a:prstGeom prst="ellipse">
              <a:avLst/>
            </a:prstGeom>
            <a:solidFill>
              <a:schemeClr val="accent1"/>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4" name="Oval 6"/>
            <p:cNvSpPr/>
            <p:nvPr/>
          </p:nvSpPr>
          <p:spPr>
            <a:xfrm rot="18900000">
              <a:off x="4466991" y="2421880"/>
              <a:ext cx="259525" cy="259525"/>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cxnSp>
          <p:nvCxnSpPr>
            <p:cNvPr id="25" name="Straight Connector 7"/>
            <p:cNvCxnSpPr>
              <a:stCxn id="24" idx="6"/>
              <a:endCxn id="21" idx="2"/>
            </p:cNvCxnSpPr>
            <p:nvPr/>
          </p:nvCxnSpPr>
          <p:spPr>
            <a:xfrm flipV="1">
              <a:off x="4688510" y="2067220"/>
              <a:ext cx="392666" cy="392667"/>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8"/>
            <p:cNvCxnSpPr>
              <a:stCxn id="24" idx="4"/>
              <a:endCxn id="20" idx="1"/>
            </p:cNvCxnSpPr>
            <p:nvPr/>
          </p:nvCxnSpPr>
          <p:spPr>
            <a:xfrm>
              <a:off x="4688510" y="2643398"/>
              <a:ext cx="411671" cy="387581"/>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9"/>
            <p:cNvCxnSpPr>
              <a:stCxn id="24" idx="2"/>
              <a:endCxn id="22" idx="6"/>
            </p:cNvCxnSpPr>
            <p:nvPr/>
          </p:nvCxnSpPr>
          <p:spPr>
            <a:xfrm flipH="1">
              <a:off x="4112331" y="2643399"/>
              <a:ext cx="392668" cy="39266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10"/>
            <p:cNvCxnSpPr>
              <a:stCxn id="24" idx="0"/>
              <a:endCxn id="23" idx="4"/>
            </p:cNvCxnSpPr>
            <p:nvPr/>
          </p:nvCxnSpPr>
          <p:spPr>
            <a:xfrm flipH="1" flipV="1">
              <a:off x="4112331" y="2067220"/>
              <a:ext cx="392668" cy="392666"/>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Freeform: Shape 11"/>
            <p:cNvSpPr/>
            <p:nvPr/>
          </p:nvSpPr>
          <p:spPr bwMode="auto">
            <a:xfrm>
              <a:off x="5211267" y="1616984"/>
              <a:ext cx="321738" cy="318553"/>
            </a:xfrm>
            <a:custGeom>
              <a:avLst/>
              <a:gdLst>
                <a:gd name="T0" fmla="*/ 112 w 176"/>
                <a:gd name="T1" fmla="*/ 118 h 174"/>
                <a:gd name="T2" fmla="*/ 120 w 176"/>
                <a:gd name="T3" fmla="*/ 102 h 174"/>
                <a:gd name="T4" fmla="*/ 64 w 176"/>
                <a:gd name="T5" fmla="*/ 94 h 174"/>
                <a:gd name="T6" fmla="*/ 56 w 176"/>
                <a:gd name="T7" fmla="*/ 110 h 174"/>
                <a:gd name="T8" fmla="*/ 64 w 176"/>
                <a:gd name="T9" fmla="*/ 102 h 174"/>
                <a:gd name="T10" fmla="*/ 112 w 176"/>
                <a:gd name="T11" fmla="*/ 110 h 174"/>
                <a:gd name="T12" fmla="*/ 64 w 176"/>
                <a:gd name="T13" fmla="*/ 102 h 174"/>
                <a:gd name="T14" fmla="*/ 152 w 176"/>
                <a:gd name="T15" fmla="*/ 46 h 174"/>
                <a:gd name="T16" fmla="*/ 128 w 176"/>
                <a:gd name="T17" fmla="*/ 17 h 174"/>
                <a:gd name="T18" fmla="*/ 70 w 176"/>
                <a:gd name="T19" fmla="*/ 4 h 174"/>
                <a:gd name="T20" fmla="*/ 28 w 176"/>
                <a:gd name="T21" fmla="*/ 46 h 174"/>
                <a:gd name="T22" fmla="*/ 0 w 176"/>
                <a:gd name="T23" fmla="*/ 54 h 174"/>
                <a:gd name="T24" fmla="*/ 8 w 176"/>
                <a:gd name="T25" fmla="*/ 78 h 174"/>
                <a:gd name="T26" fmla="*/ 16 w 176"/>
                <a:gd name="T27" fmla="*/ 166 h 174"/>
                <a:gd name="T28" fmla="*/ 152 w 176"/>
                <a:gd name="T29" fmla="*/ 174 h 174"/>
                <a:gd name="T30" fmla="*/ 160 w 176"/>
                <a:gd name="T31" fmla="*/ 78 h 174"/>
                <a:gd name="T32" fmla="*/ 176 w 176"/>
                <a:gd name="T33" fmla="*/ 70 h 174"/>
                <a:gd name="T34" fmla="*/ 168 w 176"/>
                <a:gd name="T35" fmla="*/ 46 h 174"/>
                <a:gd name="T36" fmla="*/ 140 w 176"/>
                <a:gd name="T37" fmla="*/ 30 h 174"/>
                <a:gd name="T38" fmla="*/ 143 w 176"/>
                <a:gd name="T39" fmla="*/ 46 h 174"/>
                <a:gd name="T40" fmla="*/ 134 w 176"/>
                <a:gd name="T41" fmla="*/ 40 h 174"/>
                <a:gd name="T42" fmla="*/ 124 w 176"/>
                <a:gd name="T43" fmla="*/ 34 h 174"/>
                <a:gd name="T44" fmla="*/ 115 w 176"/>
                <a:gd name="T45" fmla="*/ 30 h 174"/>
                <a:gd name="T46" fmla="*/ 130 w 176"/>
                <a:gd name="T47" fmla="*/ 24 h 174"/>
                <a:gd name="T48" fmla="*/ 74 w 176"/>
                <a:gd name="T49" fmla="*/ 46 h 174"/>
                <a:gd name="T50" fmla="*/ 127 w 176"/>
                <a:gd name="T51" fmla="*/ 46 h 174"/>
                <a:gd name="T52" fmla="*/ 66 w 176"/>
                <a:gd name="T53" fmla="*/ 11 h 174"/>
                <a:gd name="T54" fmla="*/ 65 w 176"/>
                <a:gd name="T55" fmla="*/ 46 h 174"/>
                <a:gd name="T56" fmla="*/ 46 w 176"/>
                <a:gd name="T57" fmla="*/ 46 h 174"/>
                <a:gd name="T58" fmla="*/ 37 w 176"/>
                <a:gd name="T59" fmla="*/ 46 h 174"/>
                <a:gd name="T60" fmla="*/ 152 w 176"/>
                <a:gd name="T61" fmla="*/ 166 h 174"/>
                <a:gd name="T62" fmla="*/ 24 w 176"/>
                <a:gd name="T63" fmla="*/ 78 h 174"/>
                <a:gd name="T64" fmla="*/ 152 w 176"/>
                <a:gd name="T65" fmla="*/ 166 h 174"/>
                <a:gd name="T66" fmla="*/ 8 w 176"/>
                <a:gd name="T67" fmla="*/ 70 h 174"/>
                <a:gd name="T68" fmla="*/ 168 w 176"/>
                <a:gd name="T69" fmla="*/ 54 h 174"/>
                <a:gd name="T70" fmla="*/ 69 w 176"/>
                <a:gd name="T71" fmla="*/ 22 h 174"/>
                <a:gd name="T72" fmla="*/ 58 w 176"/>
                <a:gd name="T73" fmla="*/ 25 h 174"/>
                <a:gd name="T74" fmla="*/ 69 w 176"/>
                <a:gd name="T75" fmla="*/ 22 h 174"/>
                <a:gd name="T76" fmla="*/ 54 w 176"/>
                <a:gd name="T77" fmla="*/ 32 h 174"/>
                <a:gd name="T78" fmla="*/ 57 w 176"/>
                <a:gd name="T79" fmla="*/ 4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74">
                  <a:moveTo>
                    <a:pt x="64" y="118"/>
                  </a:moveTo>
                  <a:cubicBezTo>
                    <a:pt x="112" y="118"/>
                    <a:pt x="112" y="118"/>
                    <a:pt x="112" y="118"/>
                  </a:cubicBezTo>
                  <a:cubicBezTo>
                    <a:pt x="116" y="118"/>
                    <a:pt x="120" y="114"/>
                    <a:pt x="120" y="110"/>
                  </a:cubicBezTo>
                  <a:cubicBezTo>
                    <a:pt x="120" y="102"/>
                    <a:pt x="120" y="102"/>
                    <a:pt x="120" y="102"/>
                  </a:cubicBezTo>
                  <a:cubicBezTo>
                    <a:pt x="120" y="98"/>
                    <a:pt x="116" y="94"/>
                    <a:pt x="112" y="94"/>
                  </a:cubicBezTo>
                  <a:cubicBezTo>
                    <a:pt x="64" y="94"/>
                    <a:pt x="64" y="94"/>
                    <a:pt x="64" y="94"/>
                  </a:cubicBezTo>
                  <a:cubicBezTo>
                    <a:pt x="60" y="94"/>
                    <a:pt x="56" y="98"/>
                    <a:pt x="56" y="102"/>
                  </a:cubicBezTo>
                  <a:cubicBezTo>
                    <a:pt x="56" y="110"/>
                    <a:pt x="56" y="110"/>
                    <a:pt x="56" y="110"/>
                  </a:cubicBezTo>
                  <a:cubicBezTo>
                    <a:pt x="56" y="114"/>
                    <a:pt x="60" y="118"/>
                    <a:pt x="64" y="118"/>
                  </a:cubicBezTo>
                  <a:moveTo>
                    <a:pt x="64" y="102"/>
                  </a:moveTo>
                  <a:cubicBezTo>
                    <a:pt x="112" y="102"/>
                    <a:pt x="112" y="102"/>
                    <a:pt x="112" y="102"/>
                  </a:cubicBezTo>
                  <a:cubicBezTo>
                    <a:pt x="112" y="110"/>
                    <a:pt x="112" y="110"/>
                    <a:pt x="112" y="110"/>
                  </a:cubicBezTo>
                  <a:cubicBezTo>
                    <a:pt x="64" y="110"/>
                    <a:pt x="64" y="110"/>
                    <a:pt x="64" y="110"/>
                  </a:cubicBezTo>
                  <a:lnTo>
                    <a:pt x="64" y="102"/>
                  </a:lnTo>
                  <a:close/>
                  <a:moveTo>
                    <a:pt x="168" y="46"/>
                  </a:moveTo>
                  <a:cubicBezTo>
                    <a:pt x="152" y="46"/>
                    <a:pt x="152" y="46"/>
                    <a:pt x="152" y="46"/>
                  </a:cubicBezTo>
                  <a:cubicBezTo>
                    <a:pt x="147" y="28"/>
                    <a:pt x="147" y="28"/>
                    <a:pt x="147" y="28"/>
                  </a:cubicBezTo>
                  <a:cubicBezTo>
                    <a:pt x="145" y="19"/>
                    <a:pt x="136" y="14"/>
                    <a:pt x="128" y="17"/>
                  </a:cubicBezTo>
                  <a:cubicBezTo>
                    <a:pt x="103" y="23"/>
                    <a:pt x="103" y="23"/>
                    <a:pt x="103" y="23"/>
                  </a:cubicBezTo>
                  <a:cubicBezTo>
                    <a:pt x="70" y="4"/>
                    <a:pt x="70" y="4"/>
                    <a:pt x="70" y="4"/>
                  </a:cubicBezTo>
                  <a:cubicBezTo>
                    <a:pt x="63" y="0"/>
                    <a:pt x="53" y="2"/>
                    <a:pt x="49" y="10"/>
                  </a:cubicBezTo>
                  <a:cubicBezTo>
                    <a:pt x="28" y="46"/>
                    <a:pt x="28" y="46"/>
                    <a:pt x="28" y="46"/>
                  </a:cubicBezTo>
                  <a:cubicBezTo>
                    <a:pt x="8" y="46"/>
                    <a:pt x="8" y="46"/>
                    <a:pt x="8" y="46"/>
                  </a:cubicBezTo>
                  <a:cubicBezTo>
                    <a:pt x="4" y="46"/>
                    <a:pt x="0" y="50"/>
                    <a:pt x="0" y="54"/>
                  </a:cubicBezTo>
                  <a:cubicBezTo>
                    <a:pt x="0" y="70"/>
                    <a:pt x="0" y="70"/>
                    <a:pt x="0" y="70"/>
                  </a:cubicBezTo>
                  <a:cubicBezTo>
                    <a:pt x="0" y="74"/>
                    <a:pt x="4" y="78"/>
                    <a:pt x="8" y="78"/>
                  </a:cubicBezTo>
                  <a:cubicBezTo>
                    <a:pt x="16" y="78"/>
                    <a:pt x="16" y="78"/>
                    <a:pt x="16" y="78"/>
                  </a:cubicBezTo>
                  <a:cubicBezTo>
                    <a:pt x="16" y="166"/>
                    <a:pt x="16" y="166"/>
                    <a:pt x="16" y="166"/>
                  </a:cubicBezTo>
                  <a:cubicBezTo>
                    <a:pt x="16" y="170"/>
                    <a:pt x="20" y="174"/>
                    <a:pt x="24" y="174"/>
                  </a:cubicBezTo>
                  <a:cubicBezTo>
                    <a:pt x="152" y="174"/>
                    <a:pt x="152" y="174"/>
                    <a:pt x="152" y="174"/>
                  </a:cubicBezTo>
                  <a:cubicBezTo>
                    <a:pt x="156" y="174"/>
                    <a:pt x="160" y="170"/>
                    <a:pt x="160" y="166"/>
                  </a:cubicBezTo>
                  <a:cubicBezTo>
                    <a:pt x="160" y="78"/>
                    <a:pt x="160" y="78"/>
                    <a:pt x="160" y="78"/>
                  </a:cubicBezTo>
                  <a:cubicBezTo>
                    <a:pt x="168" y="78"/>
                    <a:pt x="168" y="78"/>
                    <a:pt x="168" y="78"/>
                  </a:cubicBezTo>
                  <a:cubicBezTo>
                    <a:pt x="172" y="78"/>
                    <a:pt x="176" y="74"/>
                    <a:pt x="176" y="70"/>
                  </a:cubicBezTo>
                  <a:cubicBezTo>
                    <a:pt x="176" y="54"/>
                    <a:pt x="176" y="54"/>
                    <a:pt x="176" y="54"/>
                  </a:cubicBezTo>
                  <a:cubicBezTo>
                    <a:pt x="176" y="50"/>
                    <a:pt x="172" y="46"/>
                    <a:pt x="168" y="46"/>
                  </a:cubicBezTo>
                  <a:moveTo>
                    <a:pt x="130" y="24"/>
                  </a:moveTo>
                  <a:cubicBezTo>
                    <a:pt x="134" y="23"/>
                    <a:pt x="138" y="26"/>
                    <a:pt x="140" y="30"/>
                  </a:cubicBezTo>
                  <a:cubicBezTo>
                    <a:pt x="144" y="46"/>
                    <a:pt x="144" y="46"/>
                    <a:pt x="144" y="46"/>
                  </a:cubicBezTo>
                  <a:cubicBezTo>
                    <a:pt x="143" y="46"/>
                    <a:pt x="143" y="46"/>
                    <a:pt x="143" y="46"/>
                  </a:cubicBezTo>
                  <a:cubicBezTo>
                    <a:pt x="133" y="40"/>
                    <a:pt x="133" y="40"/>
                    <a:pt x="133" y="40"/>
                  </a:cubicBezTo>
                  <a:cubicBezTo>
                    <a:pt x="134" y="40"/>
                    <a:pt x="134" y="40"/>
                    <a:pt x="134" y="40"/>
                  </a:cubicBezTo>
                  <a:cubicBezTo>
                    <a:pt x="132" y="32"/>
                    <a:pt x="132" y="32"/>
                    <a:pt x="132" y="32"/>
                  </a:cubicBezTo>
                  <a:cubicBezTo>
                    <a:pt x="124" y="34"/>
                    <a:pt x="124" y="34"/>
                    <a:pt x="124" y="34"/>
                  </a:cubicBezTo>
                  <a:cubicBezTo>
                    <a:pt x="124" y="35"/>
                    <a:pt x="124" y="35"/>
                    <a:pt x="124" y="35"/>
                  </a:cubicBezTo>
                  <a:cubicBezTo>
                    <a:pt x="115" y="30"/>
                    <a:pt x="115" y="30"/>
                    <a:pt x="115" y="30"/>
                  </a:cubicBezTo>
                  <a:cubicBezTo>
                    <a:pt x="114" y="28"/>
                    <a:pt x="114" y="28"/>
                    <a:pt x="114" y="28"/>
                  </a:cubicBezTo>
                  <a:lnTo>
                    <a:pt x="130" y="24"/>
                  </a:lnTo>
                  <a:close/>
                  <a:moveTo>
                    <a:pt x="127" y="46"/>
                  </a:moveTo>
                  <a:cubicBezTo>
                    <a:pt x="74" y="46"/>
                    <a:pt x="74" y="46"/>
                    <a:pt x="74" y="46"/>
                  </a:cubicBezTo>
                  <a:cubicBezTo>
                    <a:pt x="87" y="23"/>
                    <a:pt x="87" y="23"/>
                    <a:pt x="87" y="23"/>
                  </a:cubicBezTo>
                  <a:lnTo>
                    <a:pt x="127" y="46"/>
                  </a:lnTo>
                  <a:close/>
                  <a:moveTo>
                    <a:pt x="56" y="14"/>
                  </a:moveTo>
                  <a:cubicBezTo>
                    <a:pt x="58" y="10"/>
                    <a:pt x="63" y="9"/>
                    <a:pt x="66" y="11"/>
                  </a:cubicBezTo>
                  <a:cubicBezTo>
                    <a:pt x="80" y="19"/>
                    <a:pt x="80" y="19"/>
                    <a:pt x="80" y="19"/>
                  </a:cubicBezTo>
                  <a:cubicBezTo>
                    <a:pt x="65" y="46"/>
                    <a:pt x="65" y="46"/>
                    <a:pt x="65" y="46"/>
                  </a:cubicBezTo>
                  <a:cubicBezTo>
                    <a:pt x="47" y="46"/>
                    <a:pt x="47" y="46"/>
                    <a:pt x="47" y="46"/>
                  </a:cubicBezTo>
                  <a:cubicBezTo>
                    <a:pt x="46" y="46"/>
                    <a:pt x="46" y="46"/>
                    <a:pt x="46" y="46"/>
                  </a:cubicBezTo>
                  <a:cubicBezTo>
                    <a:pt x="46" y="46"/>
                    <a:pt x="46" y="46"/>
                    <a:pt x="46" y="46"/>
                  </a:cubicBezTo>
                  <a:cubicBezTo>
                    <a:pt x="37" y="46"/>
                    <a:pt x="37" y="46"/>
                    <a:pt x="37" y="46"/>
                  </a:cubicBezTo>
                  <a:lnTo>
                    <a:pt x="56" y="14"/>
                  </a:lnTo>
                  <a:close/>
                  <a:moveTo>
                    <a:pt x="152" y="166"/>
                  </a:moveTo>
                  <a:cubicBezTo>
                    <a:pt x="24" y="166"/>
                    <a:pt x="24" y="166"/>
                    <a:pt x="24" y="166"/>
                  </a:cubicBezTo>
                  <a:cubicBezTo>
                    <a:pt x="24" y="78"/>
                    <a:pt x="24" y="78"/>
                    <a:pt x="24" y="78"/>
                  </a:cubicBezTo>
                  <a:cubicBezTo>
                    <a:pt x="152" y="78"/>
                    <a:pt x="152" y="78"/>
                    <a:pt x="152" y="78"/>
                  </a:cubicBezTo>
                  <a:lnTo>
                    <a:pt x="152" y="166"/>
                  </a:lnTo>
                  <a:close/>
                  <a:moveTo>
                    <a:pt x="168" y="70"/>
                  </a:moveTo>
                  <a:cubicBezTo>
                    <a:pt x="8" y="70"/>
                    <a:pt x="8" y="70"/>
                    <a:pt x="8" y="70"/>
                  </a:cubicBezTo>
                  <a:cubicBezTo>
                    <a:pt x="8" y="54"/>
                    <a:pt x="8" y="54"/>
                    <a:pt x="8" y="54"/>
                  </a:cubicBezTo>
                  <a:cubicBezTo>
                    <a:pt x="168" y="54"/>
                    <a:pt x="168" y="54"/>
                    <a:pt x="168" y="54"/>
                  </a:cubicBezTo>
                  <a:lnTo>
                    <a:pt x="168" y="70"/>
                  </a:lnTo>
                  <a:close/>
                  <a:moveTo>
                    <a:pt x="69" y="22"/>
                  </a:moveTo>
                  <a:cubicBezTo>
                    <a:pt x="62" y="18"/>
                    <a:pt x="62" y="18"/>
                    <a:pt x="62" y="18"/>
                  </a:cubicBezTo>
                  <a:cubicBezTo>
                    <a:pt x="58" y="25"/>
                    <a:pt x="58" y="25"/>
                    <a:pt x="58" y="25"/>
                  </a:cubicBezTo>
                  <a:cubicBezTo>
                    <a:pt x="65" y="29"/>
                    <a:pt x="65" y="29"/>
                    <a:pt x="65" y="29"/>
                  </a:cubicBezTo>
                  <a:lnTo>
                    <a:pt x="69" y="22"/>
                  </a:lnTo>
                  <a:close/>
                  <a:moveTo>
                    <a:pt x="61" y="36"/>
                  </a:moveTo>
                  <a:cubicBezTo>
                    <a:pt x="54" y="32"/>
                    <a:pt x="54" y="32"/>
                    <a:pt x="54" y="32"/>
                  </a:cubicBezTo>
                  <a:cubicBezTo>
                    <a:pt x="50" y="39"/>
                    <a:pt x="50" y="39"/>
                    <a:pt x="50" y="39"/>
                  </a:cubicBezTo>
                  <a:cubicBezTo>
                    <a:pt x="57" y="43"/>
                    <a:pt x="57" y="43"/>
                    <a:pt x="57" y="43"/>
                  </a:cubicBezTo>
                  <a:lnTo>
                    <a:pt x="61" y="36"/>
                  </a:lnTo>
                  <a:close/>
                </a:path>
              </a:pathLst>
            </a:custGeom>
            <a:solidFill>
              <a:schemeClr val="bg2"/>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0" name="Freeform: Shape 12"/>
            <p:cNvSpPr/>
            <p:nvPr/>
          </p:nvSpPr>
          <p:spPr bwMode="auto">
            <a:xfrm>
              <a:off x="3689967" y="1615391"/>
              <a:ext cx="262806" cy="321738"/>
            </a:xfrm>
            <a:custGeom>
              <a:avLst/>
              <a:gdLst>
                <a:gd name="T0" fmla="*/ 48 w 144"/>
                <a:gd name="T1" fmla="*/ 0 h 176"/>
                <a:gd name="T2" fmla="*/ 32 w 144"/>
                <a:gd name="T3" fmla="*/ 20 h 176"/>
                <a:gd name="T4" fmla="*/ 40 w 144"/>
                <a:gd name="T5" fmla="*/ 20 h 176"/>
                <a:gd name="T6" fmla="*/ 48 w 144"/>
                <a:gd name="T7" fmla="*/ 8 h 176"/>
                <a:gd name="T8" fmla="*/ 136 w 144"/>
                <a:gd name="T9" fmla="*/ 16 h 176"/>
                <a:gd name="T10" fmla="*/ 128 w 144"/>
                <a:gd name="T11" fmla="*/ 136 h 176"/>
                <a:gd name="T12" fmla="*/ 120 w 144"/>
                <a:gd name="T13" fmla="*/ 140 h 176"/>
                <a:gd name="T14" fmla="*/ 128 w 144"/>
                <a:gd name="T15" fmla="*/ 144 h 176"/>
                <a:gd name="T16" fmla="*/ 144 w 144"/>
                <a:gd name="T17" fmla="*/ 16 h 176"/>
                <a:gd name="T18" fmla="*/ 44 w 144"/>
                <a:gd name="T19" fmla="*/ 128 h 176"/>
                <a:gd name="T20" fmla="*/ 24 w 144"/>
                <a:gd name="T21" fmla="*/ 132 h 176"/>
                <a:gd name="T22" fmla="*/ 44 w 144"/>
                <a:gd name="T23" fmla="*/ 136 h 176"/>
                <a:gd name="T24" fmla="*/ 44 w 144"/>
                <a:gd name="T25" fmla="*/ 128 h 176"/>
                <a:gd name="T26" fmla="*/ 28 w 144"/>
                <a:gd name="T27" fmla="*/ 144 h 176"/>
                <a:gd name="T28" fmla="*/ 28 w 144"/>
                <a:gd name="T29" fmla="*/ 152 h 176"/>
                <a:gd name="T30" fmla="*/ 40 w 144"/>
                <a:gd name="T31" fmla="*/ 148 h 176"/>
                <a:gd name="T32" fmla="*/ 96 w 144"/>
                <a:gd name="T33" fmla="*/ 32 h 176"/>
                <a:gd name="T34" fmla="*/ 0 w 144"/>
                <a:gd name="T35" fmla="*/ 48 h 176"/>
                <a:gd name="T36" fmla="*/ 16 w 144"/>
                <a:gd name="T37" fmla="*/ 176 h 176"/>
                <a:gd name="T38" fmla="*/ 112 w 144"/>
                <a:gd name="T39" fmla="*/ 160 h 176"/>
                <a:gd name="T40" fmla="*/ 96 w 144"/>
                <a:gd name="T41" fmla="*/ 32 h 176"/>
                <a:gd name="T42" fmla="*/ 96 w 144"/>
                <a:gd name="T43" fmla="*/ 168 h 176"/>
                <a:gd name="T44" fmla="*/ 8 w 144"/>
                <a:gd name="T45" fmla="*/ 160 h 176"/>
                <a:gd name="T46" fmla="*/ 45 w 144"/>
                <a:gd name="T47" fmla="*/ 72 h 176"/>
                <a:gd name="T48" fmla="*/ 67 w 144"/>
                <a:gd name="T49" fmla="*/ 72 h 176"/>
                <a:gd name="T50" fmla="*/ 104 w 144"/>
                <a:gd name="T51" fmla="*/ 160 h 176"/>
                <a:gd name="T52" fmla="*/ 56 w 144"/>
                <a:gd name="T53" fmla="*/ 64 h 176"/>
                <a:gd name="T54" fmla="*/ 56 w 144"/>
                <a:gd name="T55" fmla="*/ 72 h 176"/>
                <a:gd name="T56" fmla="*/ 104 w 144"/>
                <a:gd name="T57" fmla="*/ 50 h 176"/>
                <a:gd name="T58" fmla="*/ 56 w 144"/>
                <a:gd name="T59" fmla="*/ 56 h 176"/>
                <a:gd name="T60" fmla="*/ 8 w 144"/>
                <a:gd name="T61" fmla="*/ 50 h 176"/>
                <a:gd name="T62" fmla="*/ 16 w 144"/>
                <a:gd name="T63" fmla="*/ 40 h 176"/>
                <a:gd name="T64" fmla="*/ 104 w 144"/>
                <a:gd name="T65" fmla="*/ 4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76">
                  <a:moveTo>
                    <a:pt x="128" y="0"/>
                  </a:moveTo>
                  <a:cubicBezTo>
                    <a:pt x="48" y="0"/>
                    <a:pt x="48" y="0"/>
                    <a:pt x="48" y="0"/>
                  </a:cubicBezTo>
                  <a:cubicBezTo>
                    <a:pt x="39" y="0"/>
                    <a:pt x="32" y="7"/>
                    <a:pt x="32" y="16"/>
                  </a:cubicBezTo>
                  <a:cubicBezTo>
                    <a:pt x="32" y="20"/>
                    <a:pt x="32" y="20"/>
                    <a:pt x="32" y="20"/>
                  </a:cubicBezTo>
                  <a:cubicBezTo>
                    <a:pt x="32" y="22"/>
                    <a:pt x="34" y="24"/>
                    <a:pt x="36" y="24"/>
                  </a:cubicBezTo>
                  <a:cubicBezTo>
                    <a:pt x="38" y="24"/>
                    <a:pt x="40" y="22"/>
                    <a:pt x="40" y="20"/>
                  </a:cubicBezTo>
                  <a:cubicBezTo>
                    <a:pt x="40" y="16"/>
                    <a:pt x="40" y="16"/>
                    <a:pt x="40" y="16"/>
                  </a:cubicBezTo>
                  <a:cubicBezTo>
                    <a:pt x="40" y="12"/>
                    <a:pt x="44" y="8"/>
                    <a:pt x="48" y="8"/>
                  </a:cubicBezTo>
                  <a:cubicBezTo>
                    <a:pt x="128" y="8"/>
                    <a:pt x="128" y="8"/>
                    <a:pt x="128" y="8"/>
                  </a:cubicBezTo>
                  <a:cubicBezTo>
                    <a:pt x="132" y="8"/>
                    <a:pt x="136" y="12"/>
                    <a:pt x="136" y="16"/>
                  </a:cubicBezTo>
                  <a:cubicBezTo>
                    <a:pt x="136" y="128"/>
                    <a:pt x="136" y="128"/>
                    <a:pt x="136" y="128"/>
                  </a:cubicBezTo>
                  <a:cubicBezTo>
                    <a:pt x="136" y="132"/>
                    <a:pt x="132" y="136"/>
                    <a:pt x="128" y="136"/>
                  </a:cubicBezTo>
                  <a:cubicBezTo>
                    <a:pt x="124" y="136"/>
                    <a:pt x="124" y="136"/>
                    <a:pt x="124" y="136"/>
                  </a:cubicBezTo>
                  <a:cubicBezTo>
                    <a:pt x="122" y="136"/>
                    <a:pt x="120" y="138"/>
                    <a:pt x="120" y="140"/>
                  </a:cubicBezTo>
                  <a:cubicBezTo>
                    <a:pt x="120" y="142"/>
                    <a:pt x="122" y="144"/>
                    <a:pt x="124" y="144"/>
                  </a:cubicBezTo>
                  <a:cubicBezTo>
                    <a:pt x="128" y="144"/>
                    <a:pt x="128" y="144"/>
                    <a:pt x="128" y="144"/>
                  </a:cubicBezTo>
                  <a:cubicBezTo>
                    <a:pt x="137" y="144"/>
                    <a:pt x="144" y="137"/>
                    <a:pt x="144" y="128"/>
                  </a:cubicBezTo>
                  <a:cubicBezTo>
                    <a:pt x="144" y="16"/>
                    <a:pt x="144" y="16"/>
                    <a:pt x="144" y="16"/>
                  </a:cubicBezTo>
                  <a:cubicBezTo>
                    <a:pt x="144" y="7"/>
                    <a:pt x="137" y="0"/>
                    <a:pt x="128" y="0"/>
                  </a:cubicBezTo>
                  <a:moveTo>
                    <a:pt x="44" y="128"/>
                  </a:moveTo>
                  <a:cubicBezTo>
                    <a:pt x="28" y="128"/>
                    <a:pt x="28" y="128"/>
                    <a:pt x="28" y="128"/>
                  </a:cubicBezTo>
                  <a:cubicBezTo>
                    <a:pt x="26" y="128"/>
                    <a:pt x="24" y="130"/>
                    <a:pt x="24" y="132"/>
                  </a:cubicBezTo>
                  <a:cubicBezTo>
                    <a:pt x="24" y="134"/>
                    <a:pt x="26" y="136"/>
                    <a:pt x="28" y="136"/>
                  </a:cubicBezTo>
                  <a:cubicBezTo>
                    <a:pt x="44" y="136"/>
                    <a:pt x="44" y="136"/>
                    <a:pt x="44" y="136"/>
                  </a:cubicBezTo>
                  <a:cubicBezTo>
                    <a:pt x="46" y="136"/>
                    <a:pt x="48" y="134"/>
                    <a:pt x="48" y="132"/>
                  </a:cubicBezTo>
                  <a:cubicBezTo>
                    <a:pt x="48" y="130"/>
                    <a:pt x="46" y="128"/>
                    <a:pt x="44" y="128"/>
                  </a:cubicBezTo>
                  <a:moveTo>
                    <a:pt x="36" y="144"/>
                  </a:moveTo>
                  <a:cubicBezTo>
                    <a:pt x="28" y="144"/>
                    <a:pt x="28" y="144"/>
                    <a:pt x="28" y="144"/>
                  </a:cubicBezTo>
                  <a:cubicBezTo>
                    <a:pt x="26" y="144"/>
                    <a:pt x="24" y="146"/>
                    <a:pt x="24" y="148"/>
                  </a:cubicBezTo>
                  <a:cubicBezTo>
                    <a:pt x="24" y="150"/>
                    <a:pt x="26" y="152"/>
                    <a:pt x="28" y="152"/>
                  </a:cubicBezTo>
                  <a:cubicBezTo>
                    <a:pt x="36" y="152"/>
                    <a:pt x="36" y="152"/>
                    <a:pt x="36" y="152"/>
                  </a:cubicBezTo>
                  <a:cubicBezTo>
                    <a:pt x="38" y="152"/>
                    <a:pt x="40" y="150"/>
                    <a:pt x="40" y="148"/>
                  </a:cubicBezTo>
                  <a:cubicBezTo>
                    <a:pt x="40" y="146"/>
                    <a:pt x="38" y="144"/>
                    <a:pt x="36" y="144"/>
                  </a:cubicBezTo>
                  <a:moveTo>
                    <a:pt x="96" y="32"/>
                  </a:moveTo>
                  <a:cubicBezTo>
                    <a:pt x="16" y="32"/>
                    <a:pt x="16" y="32"/>
                    <a:pt x="16" y="32"/>
                  </a:cubicBezTo>
                  <a:cubicBezTo>
                    <a:pt x="7" y="32"/>
                    <a:pt x="0" y="39"/>
                    <a:pt x="0" y="48"/>
                  </a:cubicBezTo>
                  <a:cubicBezTo>
                    <a:pt x="0" y="160"/>
                    <a:pt x="0" y="160"/>
                    <a:pt x="0" y="160"/>
                  </a:cubicBezTo>
                  <a:cubicBezTo>
                    <a:pt x="0" y="169"/>
                    <a:pt x="7" y="176"/>
                    <a:pt x="16" y="176"/>
                  </a:cubicBezTo>
                  <a:cubicBezTo>
                    <a:pt x="96" y="176"/>
                    <a:pt x="96" y="176"/>
                    <a:pt x="96" y="176"/>
                  </a:cubicBezTo>
                  <a:cubicBezTo>
                    <a:pt x="105" y="176"/>
                    <a:pt x="112" y="169"/>
                    <a:pt x="112" y="160"/>
                  </a:cubicBezTo>
                  <a:cubicBezTo>
                    <a:pt x="112" y="48"/>
                    <a:pt x="112" y="48"/>
                    <a:pt x="112" y="48"/>
                  </a:cubicBezTo>
                  <a:cubicBezTo>
                    <a:pt x="112" y="39"/>
                    <a:pt x="105" y="32"/>
                    <a:pt x="96" y="32"/>
                  </a:cubicBezTo>
                  <a:moveTo>
                    <a:pt x="104" y="160"/>
                  </a:moveTo>
                  <a:cubicBezTo>
                    <a:pt x="104" y="164"/>
                    <a:pt x="100" y="168"/>
                    <a:pt x="96" y="168"/>
                  </a:cubicBezTo>
                  <a:cubicBezTo>
                    <a:pt x="16" y="168"/>
                    <a:pt x="16" y="168"/>
                    <a:pt x="16" y="168"/>
                  </a:cubicBezTo>
                  <a:cubicBezTo>
                    <a:pt x="12" y="168"/>
                    <a:pt x="8" y="164"/>
                    <a:pt x="8" y="160"/>
                  </a:cubicBezTo>
                  <a:cubicBezTo>
                    <a:pt x="8" y="60"/>
                    <a:pt x="8" y="60"/>
                    <a:pt x="8" y="60"/>
                  </a:cubicBezTo>
                  <a:cubicBezTo>
                    <a:pt x="18" y="67"/>
                    <a:pt x="29" y="71"/>
                    <a:pt x="45" y="72"/>
                  </a:cubicBezTo>
                  <a:cubicBezTo>
                    <a:pt x="46" y="76"/>
                    <a:pt x="51" y="80"/>
                    <a:pt x="56" y="80"/>
                  </a:cubicBezTo>
                  <a:cubicBezTo>
                    <a:pt x="61" y="80"/>
                    <a:pt x="66" y="76"/>
                    <a:pt x="67" y="72"/>
                  </a:cubicBezTo>
                  <a:cubicBezTo>
                    <a:pt x="83" y="71"/>
                    <a:pt x="94" y="67"/>
                    <a:pt x="104" y="60"/>
                  </a:cubicBezTo>
                  <a:lnTo>
                    <a:pt x="104" y="160"/>
                  </a:lnTo>
                  <a:close/>
                  <a:moveTo>
                    <a:pt x="52" y="68"/>
                  </a:moveTo>
                  <a:cubicBezTo>
                    <a:pt x="52" y="66"/>
                    <a:pt x="54" y="64"/>
                    <a:pt x="56" y="64"/>
                  </a:cubicBezTo>
                  <a:cubicBezTo>
                    <a:pt x="58" y="64"/>
                    <a:pt x="60" y="66"/>
                    <a:pt x="60" y="68"/>
                  </a:cubicBezTo>
                  <a:cubicBezTo>
                    <a:pt x="60" y="70"/>
                    <a:pt x="58" y="72"/>
                    <a:pt x="56" y="72"/>
                  </a:cubicBezTo>
                  <a:cubicBezTo>
                    <a:pt x="54" y="72"/>
                    <a:pt x="52" y="70"/>
                    <a:pt x="52" y="68"/>
                  </a:cubicBezTo>
                  <a:moveTo>
                    <a:pt x="104" y="50"/>
                  </a:moveTo>
                  <a:cubicBezTo>
                    <a:pt x="96" y="58"/>
                    <a:pt x="85" y="62"/>
                    <a:pt x="67" y="64"/>
                  </a:cubicBezTo>
                  <a:cubicBezTo>
                    <a:pt x="65" y="59"/>
                    <a:pt x="61" y="56"/>
                    <a:pt x="56" y="56"/>
                  </a:cubicBezTo>
                  <a:cubicBezTo>
                    <a:pt x="51" y="56"/>
                    <a:pt x="47" y="59"/>
                    <a:pt x="45" y="64"/>
                  </a:cubicBezTo>
                  <a:cubicBezTo>
                    <a:pt x="27" y="62"/>
                    <a:pt x="16" y="58"/>
                    <a:pt x="8" y="50"/>
                  </a:cubicBezTo>
                  <a:cubicBezTo>
                    <a:pt x="8" y="48"/>
                    <a:pt x="8" y="48"/>
                    <a:pt x="8" y="48"/>
                  </a:cubicBezTo>
                  <a:cubicBezTo>
                    <a:pt x="8" y="44"/>
                    <a:pt x="12" y="40"/>
                    <a:pt x="16" y="40"/>
                  </a:cubicBezTo>
                  <a:cubicBezTo>
                    <a:pt x="96" y="40"/>
                    <a:pt x="96" y="40"/>
                    <a:pt x="96" y="40"/>
                  </a:cubicBezTo>
                  <a:cubicBezTo>
                    <a:pt x="100" y="40"/>
                    <a:pt x="104" y="44"/>
                    <a:pt x="104" y="48"/>
                  </a:cubicBezTo>
                  <a:lnTo>
                    <a:pt x="104" y="50"/>
                  </a:lnTo>
                  <a:close/>
                </a:path>
              </a:pathLst>
            </a:custGeom>
            <a:solidFill>
              <a:schemeClr val="bg2"/>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1" name="Freeform: Shape 13"/>
            <p:cNvSpPr/>
            <p:nvPr/>
          </p:nvSpPr>
          <p:spPr bwMode="auto">
            <a:xfrm>
              <a:off x="3660501" y="3195622"/>
              <a:ext cx="321738" cy="262806"/>
            </a:xfrm>
            <a:custGeom>
              <a:avLst/>
              <a:gdLst>
                <a:gd name="T0" fmla="*/ 116 w 176"/>
                <a:gd name="T1" fmla="*/ 32 h 144"/>
                <a:gd name="T2" fmla="*/ 116 w 176"/>
                <a:gd name="T3" fmla="*/ 24 h 144"/>
                <a:gd name="T4" fmla="*/ 80 w 176"/>
                <a:gd name="T5" fmla="*/ 28 h 144"/>
                <a:gd name="T6" fmla="*/ 132 w 176"/>
                <a:gd name="T7" fmla="*/ 32 h 144"/>
                <a:gd name="T8" fmla="*/ 132 w 176"/>
                <a:gd name="T9" fmla="*/ 24 h 144"/>
                <a:gd name="T10" fmla="*/ 132 w 176"/>
                <a:gd name="T11" fmla="*/ 32 h 144"/>
                <a:gd name="T12" fmla="*/ 152 w 176"/>
                <a:gd name="T13" fmla="*/ 28 h 144"/>
                <a:gd name="T14" fmla="*/ 144 w 176"/>
                <a:gd name="T15" fmla="*/ 28 h 144"/>
                <a:gd name="T16" fmla="*/ 148 w 176"/>
                <a:gd name="T17" fmla="*/ 64 h 144"/>
                <a:gd name="T18" fmla="*/ 112 w 176"/>
                <a:gd name="T19" fmla="*/ 68 h 144"/>
                <a:gd name="T20" fmla="*/ 148 w 176"/>
                <a:gd name="T21" fmla="*/ 72 h 144"/>
                <a:gd name="T22" fmla="*/ 148 w 176"/>
                <a:gd name="T23" fmla="*/ 64 h 144"/>
                <a:gd name="T24" fmla="*/ 116 w 176"/>
                <a:gd name="T25" fmla="*/ 80 h 144"/>
                <a:gd name="T26" fmla="*/ 116 w 176"/>
                <a:gd name="T27" fmla="*/ 88 h 144"/>
                <a:gd name="T28" fmla="*/ 152 w 176"/>
                <a:gd name="T29" fmla="*/ 84 h 144"/>
                <a:gd name="T30" fmla="*/ 148 w 176"/>
                <a:gd name="T31" fmla="*/ 48 h 144"/>
                <a:gd name="T32" fmla="*/ 112 w 176"/>
                <a:gd name="T33" fmla="*/ 52 h 144"/>
                <a:gd name="T34" fmla="*/ 148 w 176"/>
                <a:gd name="T35" fmla="*/ 56 h 144"/>
                <a:gd name="T36" fmla="*/ 148 w 176"/>
                <a:gd name="T37" fmla="*/ 48 h 144"/>
                <a:gd name="T38" fmla="*/ 72 w 176"/>
                <a:gd name="T39" fmla="*/ 28 h 144"/>
                <a:gd name="T40" fmla="*/ 64 w 176"/>
                <a:gd name="T41" fmla="*/ 28 h 144"/>
                <a:gd name="T42" fmla="*/ 52 w 176"/>
                <a:gd name="T43" fmla="*/ 104 h 144"/>
                <a:gd name="T44" fmla="*/ 152 w 176"/>
                <a:gd name="T45" fmla="*/ 100 h 144"/>
                <a:gd name="T46" fmla="*/ 52 w 176"/>
                <a:gd name="T47" fmla="*/ 96 h 144"/>
                <a:gd name="T48" fmla="*/ 52 w 176"/>
                <a:gd name="T49" fmla="*/ 104 h 144"/>
                <a:gd name="T50" fmla="*/ 148 w 176"/>
                <a:gd name="T51" fmla="*/ 120 h 144"/>
                <a:gd name="T52" fmla="*/ 148 w 176"/>
                <a:gd name="T53" fmla="*/ 112 h 144"/>
                <a:gd name="T54" fmla="*/ 48 w 176"/>
                <a:gd name="T55" fmla="*/ 116 h 144"/>
                <a:gd name="T56" fmla="*/ 168 w 176"/>
                <a:gd name="T57" fmla="*/ 0 h 144"/>
                <a:gd name="T58" fmla="*/ 24 w 176"/>
                <a:gd name="T59" fmla="*/ 8 h 144"/>
                <a:gd name="T60" fmla="*/ 8 w 176"/>
                <a:gd name="T61" fmla="*/ 24 h 144"/>
                <a:gd name="T62" fmla="*/ 0 w 176"/>
                <a:gd name="T63" fmla="*/ 120 h 144"/>
                <a:gd name="T64" fmla="*/ 168 w 176"/>
                <a:gd name="T65" fmla="*/ 144 h 144"/>
                <a:gd name="T66" fmla="*/ 176 w 176"/>
                <a:gd name="T67" fmla="*/ 8 h 144"/>
                <a:gd name="T68" fmla="*/ 168 w 176"/>
                <a:gd name="T69" fmla="*/ 136 h 144"/>
                <a:gd name="T70" fmla="*/ 8 w 176"/>
                <a:gd name="T71" fmla="*/ 120 h 144"/>
                <a:gd name="T72" fmla="*/ 24 w 176"/>
                <a:gd name="T73" fmla="*/ 32 h 144"/>
                <a:gd name="T74" fmla="*/ 28 w 176"/>
                <a:gd name="T75" fmla="*/ 120 h 144"/>
                <a:gd name="T76" fmla="*/ 32 w 176"/>
                <a:gd name="T77" fmla="*/ 8 h 144"/>
                <a:gd name="T78" fmla="*/ 168 w 176"/>
                <a:gd name="T79" fmla="*/ 136 h 144"/>
                <a:gd name="T80" fmla="*/ 56 w 176"/>
                <a:gd name="T81" fmla="*/ 28 h 144"/>
                <a:gd name="T82" fmla="*/ 48 w 176"/>
                <a:gd name="T83" fmla="*/ 28 h 144"/>
                <a:gd name="T84" fmla="*/ 52 w 176"/>
                <a:gd name="T85" fmla="*/ 88 h 144"/>
                <a:gd name="T86" fmla="*/ 96 w 176"/>
                <a:gd name="T87" fmla="*/ 84 h 144"/>
                <a:gd name="T88" fmla="*/ 92 w 176"/>
                <a:gd name="T89" fmla="*/ 48 h 144"/>
                <a:gd name="T90" fmla="*/ 48 w 176"/>
                <a:gd name="T91" fmla="*/ 52 h 144"/>
                <a:gd name="T92" fmla="*/ 52 w 176"/>
                <a:gd name="T93" fmla="*/ 88 h 144"/>
                <a:gd name="T94" fmla="*/ 88 w 176"/>
                <a:gd name="T95" fmla="*/ 56 h 144"/>
                <a:gd name="T96" fmla="*/ 56 w 176"/>
                <a:gd name="T97" fmla="*/ 8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6" h="144">
                  <a:moveTo>
                    <a:pt x="84" y="32"/>
                  </a:moveTo>
                  <a:cubicBezTo>
                    <a:pt x="116" y="32"/>
                    <a:pt x="116" y="32"/>
                    <a:pt x="116" y="32"/>
                  </a:cubicBezTo>
                  <a:cubicBezTo>
                    <a:pt x="118" y="32"/>
                    <a:pt x="120" y="30"/>
                    <a:pt x="120" y="28"/>
                  </a:cubicBezTo>
                  <a:cubicBezTo>
                    <a:pt x="120" y="26"/>
                    <a:pt x="118" y="24"/>
                    <a:pt x="116" y="24"/>
                  </a:cubicBezTo>
                  <a:cubicBezTo>
                    <a:pt x="84" y="24"/>
                    <a:pt x="84" y="24"/>
                    <a:pt x="84" y="24"/>
                  </a:cubicBezTo>
                  <a:cubicBezTo>
                    <a:pt x="82" y="24"/>
                    <a:pt x="80" y="26"/>
                    <a:pt x="80" y="28"/>
                  </a:cubicBezTo>
                  <a:cubicBezTo>
                    <a:pt x="80" y="30"/>
                    <a:pt x="82" y="32"/>
                    <a:pt x="84" y="32"/>
                  </a:cubicBezTo>
                  <a:moveTo>
                    <a:pt x="132" y="32"/>
                  </a:moveTo>
                  <a:cubicBezTo>
                    <a:pt x="134" y="32"/>
                    <a:pt x="136" y="30"/>
                    <a:pt x="136" y="28"/>
                  </a:cubicBezTo>
                  <a:cubicBezTo>
                    <a:pt x="136" y="26"/>
                    <a:pt x="134" y="24"/>
                    <a:pt x="132" y="24"/>
                  </a:cubicBezTo>
                  <a:cubicBezTo>
                    <a:pt x="130" y="24"/>
                    <a:pt x="128" y="26"/>
                    <a:pt x="128" y="28"/>
                  </a:cubicBezTo>
                  <a:cubicBezTo>
                    <a:pt x="128" y="30"/>
                    <a:pt x="130" y="32"/>
                    <a:pt x="132" y="32"/>
                  </a:cubicBezTo>
                  <a:moveTo>
                    <a:pt x="148" y="32"/>
                  </a:moveTo>
                  <a:cubicBezTo>
                    <a:pt x="150" y="32"/>
                    <a:pt x="152" y="30"/>
                    <a:pt x="152" y="28"/>
                  </a:cubicBezTo>
                  <a:cubicBezTo>
                    <a:pt x="152" y="26"/>
                    <a:pt x="150" y="24"/>
                    <a:pt x="148" y="24"/>
                  </a:cubicBezTo>
                  <a:cubicBezTo>
                    <a:pt x="146" y="24"/>
                    <a:pt x="144" y="26"/>
                    <a:pt x="144" y="28"/>
                  </a:cubicBezTo>
                  <a:cubicBezTo>
                    <a:pt x="144" y="30"/>
                    <a:pt x="146" y="32"/>
                    <a:pt x="148" y="32"/>
                  </a:cubicBezTo>
                  <a:moveTo>
                    <a:pt x="148" y="64"/>
                  </a:moveTo>
                  <a:cubicBezTo>
                    <a:pt x="116" y="64"/>
                    <a:pt x="116" y="64"/>
                    <a:pt x="116" y="64"/>
                  </a:cubicBezTo>
                  <a:cubicBezTo>
                    <a:pt x="114" y="64"/>
                    <a:pt x="112" y="66"/>
                    <a:pt x="112" y="68"/>
                  </a:cubicBezTo>
                  <a:cubicBezTo>
                    <a:pt x="112" y="70"/>
                    <a:pt x="114" y="72"/>
                    <a:pt x="116" y="72"/>
                  </a:cubicBezTo>
                  <a:cubicBezTo>
                    <a:pt x="148" y="72"/>
                    <a:pt x="148" y="72"/>
                    <a:pt x="148" y="72"/>
                  </a:cubicBezTo>
                  <a:cubicBezTo>
                    <a:pt x="150" y="72"/>
                    <a:pt x="152" y="70"/>
                    <a:pt x="152" y="68"/>
                  </a:cubicBezTo>
                  <a:cubicBezTo>
                    <a:pt x="152" y="66"/>
                    <a:pt x="150" y="64"/>
                    <a:pt x="148" y="64"/>
                  </a:cubicBezTo>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48"/>
                  </a:moveTo>
                  <a:cubicBezTo>
                    <a:pt x="116" y="48"/>
                    <a:pt x="116" y="48"/>
                    <a:pt x="116" y="48"/>
                  </a:cubicBezTo>
                  <a:cubicBezTo>
                    <a:pt x="114" y="48"/>
                    <a:pt x="112" y="50"/>
                    <a:pt x="112" y="52"/>
                  </a:cubicBezTo>
                  <a:cubicBezTo>
                    <a:pt x="112" y="54"/>
                    <a:pt x="114" y="56"/>
                    <a:pt x="116" y="56"/>
                  </a:cubicBezTo>
                  <a:cubicBezTo>
                    <a:pt x="148" y="56"/>
                    <a:pt x="148" y="56"/>
                    <a:pt x="148" y="56"/>
                  </a:cubicBezTo>
                  <a:cubicBezTo>
                    <a:pt x="150" y="56"/>
                    <a:pt x="152" y="54"/>
                    <a:pt x="152" y="52"/>
                  </a:cubicBezTo>
                  <a:cubicBezTo>
                    <a:pt x="152" y="50"/>
                    <a:pt x="150" y="48"/>
                    <a:pt x="148" y="48"/>
                  </a:cubicBezTo>
                  <a:moveTo>
                    <a:pt x="68" y="32"/>
                  </a:moveTo>
                  <a:cubicBezTo>
                    <a:pt x="70" y="32"/>
                    <a:pt x="72" y="30"/>
                    <a:pt x="72" y="28"/>
                  </a:cubicBezTo>
                  <a:cubicBezTo>
                    <a:pt x="72" y="26"/>
                    <a:pt x="70" y="24"/>
                    <a:pt x="68" y="24"/>
                  </a:cubicBezTo>
                  <a:cubicBezTo>
                    <a:pt x="66" y="24"/>
                    <a:pt x="64" y="26"/>
                    <a:pt x="64" y="28"/>
                  </a:cubicBezTo>
                  <a:cubicBezTo>
                    <a:pt x="64" y="30"/>
                    <a:pt x="66" y="32"/>
                    <a:pt x="68" y="32"/>
                  </a:cubicBezTo>
                  <a:moveTo>
                    <a:pt x="52" y="104"/>
                  </a:moveTo>
                  <a:cubicBezTo>
                    <a:pt x="148" y="104"/>
                    <a:pt x="148" y="104"/>
                    <a:pt x="148" y="104"/>
                  </a:cubicBezTo>
                  <a:cubicBezTo>
                    <a:pt x="150" y="104"/>
                    <a:pt x="152" y="102"/>
                    <a:pt x="152" y="100"/>
                  </a:cubicBezTo>
                  <a:cubicBezTo>
                    <a:pt x="152" y="98"/>
                    <a:pt x="150" y="96"/>
                    <a:pt x="148" y="96"/>
                  </a:cubicBezTo>
                  <a:cubicBezTo>
                    <a:pt x="52" y="96"/>
                    <a:pt x="52" y="96"/>
                    <a:pt x="52" y="96"/>
                  </a:cubicBezTo>
                  <a:cubicBezTo>
                    <a:pt x="50" y="96"/>
                    <a:pt x="48" y="98"/>
                    <a:pt x="48" y="100"/>
                  </a:cubicBezTo>
                  <a:cubicBezTo>
                    <a:pt x="48" y="102"/>
                    <a:pt x="50" y="104"/>
                    <a:pt x="52" y="104"/>
                  </a:cubicBezTo>
                  <a:moveTo>
                    <a:pt x="52" y="120"/>
                  </a:moveTo>
                  <a:cubicBezTo>
                    <a:pt x="148" y="120"/>
                    <a:pt x="148" y="120"/>
                    <a:pt x="148" y="120"/>
                  </a:cubicBezTo>
                  <a:cubicBezTo>
                    <a:pt x="150" y="120"/>
                    <a:pt x="152" y="118"/>
                    <a:pt x="152" y="116"/>
                  </a:cubicBezTo>
                  <a:cubicBezTo>
                    <a:pt x="152" y="114"/>
                    <a:pt x="150" y="112"/>
                    <a:pt x="148" y="112"/>
                  </a:cubicBezTo>
                  <a:cubicBezTo>
                    <a:pt x="52" y="112"/>
                    <a:pt x="52" y="112"/>
                    <a:pt x="52" y="112"/>
                  </a:cubicBezTo>
                  <a:cubicBezTo>
                    <a:pt x="50" y="112"/>
                    <a:pt x="48" y="114"/>
                    <a:pt x="48" y="116"/>
                  </a:cubicBezTo>
                  <a:cubicBezTo>
                    <a:pt x="48" y="118"/>
                    <a:pt x="50" y="120"/>
                    <a:pt x="52" y="120"/>
                  </a:cubicBezTo>
                  <a:moveTo>
                    <a:pt x="168" y="0"/>
                  </a:moveTo>
                  <a:cubicBezTo>
                    <a:pt x="32" y="0"/>
                    <a:pt x="32" y="0"/>
                    <a:pt x="32" y="0"/>
                  </a:cubicBezTo>
                  <a:cubicBezTo>
                    <a:pt x="28" y="0"/>
                    <a:pt x="24" y="4"/>
                    <a:pt x="24" y="8"/>
                  </a:cubicBezTo>
                  <a:cubicBezTo>
                    <a:pt x="24" y="24"/>
                    <a:pt x="24" y="24"/>
                    <a:pt x="24" y="24"/>
                  </a:cubicBezTo>
                  <a:cubicBezTo>
                    <a:pt x="8" y="24"/>
                    <a:pt x="8" y="24"/>
                    <a:pt x="8" y="24"/>
                  </a:cubicBezTo>
                  <a:cubicBezTo>
                    <a:pt x="4" y="24"/>
                    <a:pt x="0" y="28"/>
                    <a:pt x="0" y="32"/>
                  </a:cubicBezTo>
                  <a:cubicBezTo>
                    <a:pt x="0" y="120"/>
                    <a:pt x="0" y="120"/>
                    <a:pt x="0" y="120"/>
                  </a:cubicBezTo>
                  <a:cubicBezTo>
                    <a:pt x="0" y="133"/>
                    <a:pt x="11" y="144"/>
                    <a:pt x="24"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68" y="136"/>
                  </a:moveTo>
                  <a:cubicBezTo>
                    <a:pt x="24" y="136"/>
                    <a:pt x="24" y="136"/>
                    <a:pt x="24" y="136"/>
                  </a:cubicBezTo>
                  <a:cubicBezTo>
                    <a:pt x="15" y="136"/>
                    <a:pt x="8" y="129"/>
                    <a:pt x="8" y="120"/>
                  </a:cubicBezTo>
                  <a:cubicBezTo>
                    <a:pt x="8" y="32"/>
                    <a:pt x="8" y="32"/>
                    <a:pt x="8" y="32"/>
                  </a:cubicBezTo>
                  <a:cubicBezTo>
                    <a:pt x="24" y="32"/>
                    <a:pt x="24" y="32"/>
                    <a:pt x="24" y="32"/>
                  </a:cubicBezTo>
                  <a:cubicBezTo>
                    <a:pt x="24" y="116"/>
                    <a:pt x="24" y="116"/>
                    <a:pt x="24" y="116"/>
                  </a:cubicBezTo>
                  <a:cubicBezTo>
                    <a:pt x="24" y="118"/>
                    <a:pt x="26" y="120"/>
                    <a:pt x="28" y="120"/>
                  </a:cubicBezTo>
                  <a:cubicBezTo>
                    <a:pt x="30" y="120"/>
                    <a:pt x="32" y="118"/>
                    <a:pt x="32" y="116"/>
                  </a:cubicBezTo>
                  <a:cubicBezTo>
                    <a:pt x="32" y="8"/>
                    <a:pt x="32" y="8"/>
                    <a:pt x="32" y="8"/>
                  </a:cubicBezTo>
                  <a:cubicBezTo>
                    <a:pt x="168" y="8"/>
                    <a:pt x="168" y="8"/>
                    <a:pt x="168" y="8"/>
                  </a:cubicBezTo>
                  <a:lnTo>
                    <a:pt x="168" y="136"/>
                  </a:lnTo>
                  <a:close/>
                  <a:moveTo>
                    <a:pt x="52" y="32"/>
                  </a:moveTo>
                  <a:cubicBezTo>
                    <a:pt x="54" y="32"/>
                    <a:pt x="56" y="30"/>
                    <a:pt x="56" y="28"/>
                  </a:cubicBezTo>
                  <a:cubicBezTo>
                    <a:pt x="56" y="26"/>
                    <a:pt x="54" y="24"/>
                    <a:pt x="52" y="24"/>
                  </a:cubicBezTo>
                  <a:cubicBezTo>
                    <a:pt x="50" y="24"/>
                    <a:pt x="48" y="26"/>
                    <a:pt x="48" y="28"/>
                  </a:cubicBezTo>
                  <a:cubicBezTo>
                    <a:pt x="48" y="30"/>
                    <a:pt x="50" y="32"/>
                    <a:pt x="52" y="32"/>
                  </a:cubicBezTo>
                  <a:moveTo>
                    <a:pt x="52" y="88"/>
                  </a:moveTo>
                  <a:cubicBezTo>
                    <a:pt x="92" y="88"/>
                    <a:pt x="92" y="88"/>
                    <a:pt x="92" y="88"/>
                  </a:cubicBezTo>
                  <a:cubicBezTo>
                    <a:pt x="94" y="88"/>
                    <a:pt x="96" y="86"/>
                    <a:pt x="96" y="84"/>
                  </a:cubicBezTo>
                  <a:cubicBezTo>
                    <a:pt x="96" y="52"/>
                    <a:pt x="96" y="52"/>
                    <a:pt x="96" y="52"/>
                  </a:cubicBezTo>
                  <a:cubicBezTo>
                    <a:pt x="96" y="50"/>
                    <a:pt x="94" y="48"/>
                    <a:pt x="92" y="48"/>
                  </a:cubicBezTo>
                  <a:cubicBezTo>
                    <a:pt x="52" y="48"/>
                    <a:pt x="52" y="48"/>
                    <a:pt x="52" y="48"/>
                  </a:cubicBezTo>
                  <a:cubicBezTo>
                    <a:pt x="50" y="48"/>
                    <a:pt x="48" y="50"/>
                    <a:pt x="48" y="52"/>
                  </a:cubicBezTo>
                  <a:cubicBezTo>
                    <a:pt x="48" y="84"/>
                    <a:pt x="48" y="84"/>
                    <a:pt x="48" y="84"/>
                  </a:cubicBezTo>
                  <a:cubicBezTo>
                    <a:pt x="48" y="86"/>
                    <a:pt x="50" y="88"/>
                    <a:pt x="52" y="88"/>
                  </a:cubicBezTo>
                  <a:moveTo>
                    <a:pt x="56" y="56"/>
                  </a:moveTo>
                  <a:cubicBezTo>
                    <a:pt x="88" y="56"/>
                    <a:pt x="88" y="56"/>
                    <a:pt x="88" y="56"/>
                  </a:cubicBezTo>
                  <a:cubicBezTo>
                    <a:pt x="88" y="80"/>
                    <a:pt x="88" y="80"/>
                    <a:pt x="88" y="80"/>
                  </a:cubicBezTo>
                  <a:cubicBezTo>
                    <a:pt x="56" y="80"/>
                    <a:pt x="56" y="80"/>
                    <a:pt x="56" y="80"/>
                  </a:cubicBezTo>
                  <a:lnTo>
                    <a:pt x="56" y="56"/>
                  </a:lnTo>
                  <a:close/>
                </a:path>
              </a:pathLst>
            </a:custGeom>
            <a:solidFill>
              <a:schemeClr val="bg2"/>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2" name="Freeform: Shape 14"/>
            <p:cNvSpPr/>
            <p:nvPr/>
          </p:nvSpPr>
          <p:spPr bwMode="auto">
            <a:xfrm>
              <a:off x="5211267" y="3195622"/>
              <a:ext cx="321738" cy="262806"/>
            </a:xfrm>
            <a:custGeom>
              <a:avLst/>
              <a:gdLst>
                <a:gd name="T0" fmla="*/ 36 w 176"/>
                <a:gd name="T1" fmla="*/ 88 h 144"/>
                <a:gd name="T2" fmla="*/ 32 w 176"/>
                <a:gd name="T3" fmla="*/ 116 h 144"/>
                <a:gd name="T4" fmla="*/ 60 w 176"/>
                <a:gd name="T5" fmla="*/ 120 h 144"/>
                <a:gd name="T6" fmla="*/ 64 w 176"/>
                <a:gd name="T7" fmla="*/ 92 h 144"/>
                <a:gd name="T8" fmla="*/ 56 w 176"/>
                <a:gd name="T9" fmla="*/ 112 h 144"/>
                <a:gd name="T10" fmla="*/ 40 w 176"/>
                <a:gd name="T11" fmla="*/ 96 h 144"/>
                <a:gd name="T12" fmla="*/ 56 w 176"/>
                <a:gd name="T13" fmla="*/ 112 h 144"/>
                <a:gd name="T14" fmla="*/ 116 w 176"/>
                <a:gd name="T15" fmla="*/ 88 h 144"/>
                <a:gd name="T16" fmla="*/ 112 w 176"/>
                <a:gd name="T17" fmla="*/ 116 h 144"/>
                <a:gd name="T18" fmla="*/ 140 w 176"/>
                <a:gd name="T19" fmla="*/ 120 h 144"/>
                <a:gd name="T20" fmla="*/ 144 w 176"/>
                <a:gd name="T21" fmla="*/ 92 h 144"/>
                <a:gd name="T22" fmla="*/ 136 w 176"/>
                <a:gd name="T23" fmla="*/ 112 h 144"/>
                <a:gd name="T24" fmla="*/ 120 w 176"/>
                <a:gd name="T25" fmla="*/ 96 h 144"/>
                <a:gd name="T26" fmla="*/ 136 w 176"/>
                <a:gd name="T27" fmla="*/ 112 h 144"/>
                <a:gd name="T28" fmla="*/ 168 w 176"/>
                <a:gd name="T29" fmla="*/ 136 h 144"/>
                <a:gd name="T30" fmla="*/ 172 w 176"/>
                <a:gd name="T31" fmla="*/ 32 h 144"/>
                <a:gd name="T32" fmla="*/ 172 w 176"/>
                <a:gd name="T33" fmla="*/ 24 h 144"/>
                <a:gd name="T34" fmla="*/ 168 w 176"/>
                <a:gd name="T35" fmla="*/ 8 h 144"/>
                <a:gd name="T36" fmla="*/ 16 w 176"/>
                <a:gd name="T37" fmla="*/ 0 h 144"/>
                <a:gd name="T38" fmla="*/ 8 w 176"/>
                <a:gd name="T39" fmla="*/ 24 h 144"/>
                <a:gd name="T40" fmla="*/ 0 w 176"/>
                <a:gd name="T41" fmla="*/ 28 h 144"/>
                <a:gd name="T42" fmla="*/ 8 w 176"/>
                <a:gd name="T43" fmla="*/ 32 h 144"/>
                <a:gd name="T44" fmla="*/ 4 w 176"/>
                <a:gd name="T45" fmla="*/ 136 h 144"/>
                <a:gd name="T46" fmla="*/ 4 w 176"/>
                <a:gd name="T47" fmla="*/ 144 h 144"/>
                <a:gd name="T48" fmla="*/ 176 w 176"/>
                <a:gd name="T49" fmla="*/ 140 h 144"/>
                <a:gd name="T50" fmla="*/ 96 w 176"/>
                <a:gd name="T51" fmla="*/ 136 h 144"/>
                <a:gd name="T52" fmla="*/ 80 w 176"/>
                <a:gd name="T53" fmla="*/ 96 h 144"/>
                <a:gd name="T54" fmla="*/ 96 w 176"/>
                <a:gd name="T55" fmla="*/ 136 h 144"/>
                <a:gd name="T56" fmla="*/ 104 w 176"/>
                <a:gd name="T57" fmla="*/ 136 h 144"/>
                <a:gd name="T58" fmla="*/ 100 w 176"/>
                <a:gd name="T59" fmla="*/ 88 h 144"/>
                <a:gd name="T60" fmla="*/ 72 w 176"/>
                <a:gd name="T61" fmla="*/ 92 h 144"/>
                <a:gd name="T62" fmla="*/ 16 w 176"/>
                <a:gd name="T63" fmla="*/ 136 h 144"/>
                <a:gd name="T64" fmla="*/ 28 w 176"/>
                <a:gd name="T65" fmla="*/ 56 h 144"/>
                <a:gd name="T66" fmla="*/ 52 w 176"/>
                <a:gd name="T67" fmla="*/ 56 h 144"/>
                <a:gd name="T68" fmla="*/ 76 w 176"/>
                <a:gd name="T69" fmla="*/ 56 h 144"/>
                <a:gd name="T70" fmla="*/ 100 w 176"/>
                <a:gd name="T71" fmla="*/ 56 h 144"/>
                <a:gd name="T72" fmla="*/ 124 w 176"/>
                <a:gd name="T73" fmla="*/ 56 h 144"/>
                <a:gd name="T74" fmla="*/ 148 w 176"/>
                <a:gd name="T75" fmla="*/ 56 h 144"/>
                <a:gd name="T76" fmla="*/ 160 w 176"/>
                <a:gd name="T77" fmla="*/ 136 h 144"/>
                <a:gd name="T78" fmla="*/ 20 w 176"/>
                <a:gd name="T79" fmla="*/ 32 h 144"/>
                <a:gd name="T80" fmla="*/ 36 w 176"/>
                <a:gd name="T81" fmla="*/ 40 h 144"/>
                <a:gd name="T82" fmla="*/ 20 w 176"/>
                <a:gd name="T83" fmla="*/ 40 h 144"/>
                <a:gd name="T84" fmla="*/ 44 w 176"/>
                <a:gd name="T85" fmla="*/ 32 h 144"/>
                <a:gd name="T86" fmla="*/ 60 w 176"/>
                <a:gd name="T87" fmla="*/ 40 h 144"/>
                <a:gd name="T88" fmla="*/ 44 w 176"/>
                <a:gd name="T89" fmla="*/ 40 h 144"/>
                <a:gd name="T90" fmla="*/ 68 w 176"/>
                <a:gd name="T91" fmla="*/ 32 h 144"/>
                <a:gd name="T92" fmla="*/ 84 w 176"/>
                <a:gd name="T93" fmla="*/ 40 h 144"/>
                <a:gd name="T94" fmla="*/ 68 w 176"/>
                <a:gd name="T95" fmla="*/ 40 h 144"/>
                <a:gd name="T96" fmla="*/ 92 w 176"/>
                <a:gd name="T97" fmla="*/ 32 h 144"/>
                <a:gd name="T98" fmla="*/ 108 w 176"/>
                <a:gd name="T99" fmla="*/ 40 h 144"/>
                <a:gd name="T100" fmla="*/ 92 w 176"/>
                <a:gd name="T101" fmla="*/ 40 h 144"/>
                <a:gd name="T102" fmla="*/ 116 w 176"/>
                <a:gd name="T103" fmla="*/ 32 h 144"/>
                <a:gd name="T104" fmla="*/ 132 w 176"/>
                <a:gd name="T105" fmla="*/ 40 h 144"/>
                <a:gd name="T106" fmla="*/ 116 w 176"/>
                <a:gd name="T107" fmla="*/ 40 h 144"/>
                <a:gd name="T108" fmla="*/ 140 w 176"/>
                <a:gd name="T109" fmla="*/ 32 h 144"/>
                <a:gd name="T110" fmla="*/ 156 w 176"/>
                <a:gd name="T111" fmla="*/ 40 h 144"/>
                <a:gd name="T112" fmla="*/ 140 w 176"/>
                <a:gd name="T113" fmla="*/ 40 h 144"/>
                <a:gd name="T114" fmla="*/ 16 w 176"/>
                <a:gd name="T115" fmla="*/ 24 h 144"/>
                <a:gd name="T116" fmla="*/ 160 w 176"/>
                <a:gd name="T117"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4">
                  <a:moveTo>
                    <a:pt x="60" y="88"/>
                  </a:moveTo>
                  <a:cubicBezTo>
                    <a:pt x="36" y="88"/>
                    <a:pt x="36" y="88"/>
                    <a:pt x="36" y="88"/>
                  </a:cubicBezTo>
                  <a:cubicBezTo>
                    <a:pt x="34" y="88"/>
                    <a:pt x="32" y="90"/>
                    <a:pt x="32" y="92"/>
                  </a:cubicBezTo>
                  <a:cubicBezTo>
                    <a:pt x="32" y="116"/>
                    <a:pt x="32" y="116"/>
                    <a:pt x="32" y="116"/>
                  </a:cubicBezTo>
                  <a:cubicBezTo>
                    <a:pt x="32" y="118"/>
                    <a:pt x="34" y="120"/>
                    <a:pt x="36" y="120"/>
                  </a:cubicBezTo>
                  <a:cubicBezTo>
                    <a:pt x="60" y="120"/>
                    <a:pt x="60" y="120"/>
                    <a:pt x="60" y="120"/>
                  </a:cubicBezTo>
                  <a:cubicBezTo>
                    <a:pt x="62" y="120"/>
                    <a:pt x="64" y="118"/>
                    <a:pt x="64" y="116"/>
                  </a:cubicBezTo>
                  <a:cubicBezTo>
                    <a:pt x="64" y="92"/>
                    <a:pt x="64" y="92"/>
                    <a:pt x="64" y="92"/>
                  </a:cubicBezTo>
                  <a:cubicBezTo>
                    <a:pt x="64" y="90"/>
                    <a:pt x="62" y="88"/>
                    <a:pt x="60" y="88"/>
                  </a:cubicBezTo>
                  <a:moveTo>
                    <a:pt x="56" y="112"/>
                  </a:moveTo>
                  <a:cubicBezTo>
                    <a:pt x="40" y="112"/>
                    <a:pt x="40" y="112"/>
                    <a:pt x="40" y="112"/>
                  </a:cubicBezTo>
                  <a:cubicBezTo>
                    <a:pt x="40" y="96"/>
                    <a:pt x="40" y="96"/>
                    <a:pt x="40" y="96"/>
                  </a:cubicBezTo>
                  <a:cubicBezTo>
                    <a:pt x="56" y="96"/>
                    <a:pt x="56" y="96"/>
                    <a:pt x="56" y="96"/>
                  </a:cubicBezTo>
                  <a:lnTo>
                    <a:pt x="56" y="112"/>
                  </a:lnTo>
                  <a:close/>
                  <a:moveTo>
                    <a:pt x="140" y="88"/>
                  </a:moveTo>
                  <a:cubicBezTo>
                    <a:pt x="116" y="88"/>
                    <a:pt x="116" y="88"/>
                    <a:pt x="116" y="88"/>
                  </a:cubicBezTo>
                  <a:cubicBezTo>
                    <a:pt x="114" y="88"/>
                    <a:pt x="112" y="90"/>
                    <a:pt x="112" y="92"/>
                  </a:cubicBezTo>
                  <a:cubicBezTo>
                    <a:pt x="112" y="116"/>
                    <a:pt x="112" y="116"/>
                    <a:pt x="112" y="116"/>
                  </a:cubicBezTo>
                  <a:cubicBezTo>
                    <a:pt x="112" y="118"/>
                    <a:pt x="114" y="120"/>
                    <a:pt x="116" y="120"/>
                  </a:cubicBezTo>
                  <a:cubicBezTo>
                    <a:pt x="140" y="120"/>
                    <a:pt x="140" y="120"/>
                    <a:pt x="140" y="120"/>
                  </a:cubicBezTo>
                  <a:cubicBezTo>
                    <a:pt x="142" y="120"/>
                    <a:pt x="144" y="118"/>
                    <a:pt x="144" y="116"/>
                  </a:cubicBezTo>
                  <a:cubicBezTo>
                    <a:pt x="144" y="92"/>
                    <a:pt x="144" y="92"/>
                    <a:pt x="144" y="92"/>
                  </a:cubicBezTo>
                  <a:cubicBezTo>
                    <a:pt x="144" y="90"/>
                    <a:pt x="142" y="88"/>
                    <a:pt x="140" y="88"/>
                  </a:cubicBezTo>
                  <a:moveTo>
                    <a:pt x="136" y="112"/>
                  </a:moveTo>
                  <a:cubicBezTo>
                    <a:pt x="120" y="112"/>
                    <a:pt x="120" y="112"/>
                    <a:pt x="120" y="112"/>
                  </a:cubicBezTo>
                  <a:cubicBezTo>
                    <a:pt x="120" y="96"/>
                    <a:pt x="120" y="96"/>
                    <a:pt x="120" y="96"/>
                  </a:cubicBezTo>
                  <a:cubicBezTo>
                    <a:pt x="136" y="96"/>
                    <a:pt x="136" y="96"/>
                    <a:pt x="136" y="96"/>
                  </a:cubicBezTo>
                  <a:lnTo>
                    <a:pt x="136" y="112"/>
                  </a:lnTo>
                  <a:close/>
                  <a:moveTo>
                    <a:pt x="172" y="136"/>
                  </a:moveTo>
                  <a:cubicBezTo>
                    <a:pt x="168" y="136"/>
                    <a:pt x="168" y="136"/>
                    <a:pt x="168" y="136"/>
                  </a:cubicBezTo>
                  <a:cubicBezTo>
                    <a:pt x="168" y="32"/>
                    <a:pt x="168" y="32"/>
                    <a:pt x="168" y="32"/>
                  </a:cubicBezTo>
                  <a:cubicBezTo>
                    <a:pt x="172" y="32"/>
                    <a:pt x="172" y="32"/>
                    <a:pt x="172" y="32"/>
                  </a:cubicBezTo>
                  <a:cubicBezTo>
                    <a:pt x="174" y="32"/>
                    <a:pt x="176" y="30"/>
                    <a:pt x="176" y="28"/>
                  </a:cubicBezTo>
                  <a:cubicBezTo>
                    <a:pt x="176" y="26"/>
                    <a:pt x="174" y="24"/>
                    <a:pt x="172" y="24"/>
                  </a:cubicBezTo>
                  <a:cubicBezTo>
                    <a:pt x="168" y="24"/>
                    <a:pt x="168" y="24"/>
                    <a:pt x="168" y="24"/>
                  </a:cubicBezTo>
                  <a:cubicBezTo>
                    <a:pt x="168" y="8"/>
                    <a:pt x="168" y="8"/>
                    <a:pt x="168" y="8"/>
                  </a:cubicBezTo>
                  <a:cubicBezTo>
                    <a:pt x="168" y="4"/>
                    <a:pt x="164" y="0"/>
                    <a:pt x="160" y="0"/>
                  </a:cubicBezTo>
                  <a:cubicBezTo>
                    <a:pt x="16" y="0"/>
                    <a:pt x="16" y="0"/>
                    <a:pt x="16" y="0"/>
                  </a:cubicBezTo>
                  <a:cubicBezTo>
                    <a:pt x="12" y="0"/>
                    <a:pt x="8" y="4"/>
                    <a:pt x="8" y="8"/>
                  </a:cubicBezTo>
                  <a:cubicBezTo>
                    <a:pt x="8" y="24"/>
                    <a:pt x="8" y="24"/>
                    <a:pt x="8" y="24"/>
                  </a:cubicBezTo>
                  <a:cubicBezTo>
                    <a:pt x="4" y="24"/>
                    <a:pt x="4" y="24"/>
                    <a:pt x="4" y="24"/>
                  </a:cubicBezTo>
                  <a:cubicBezTo>
                    <a:pt x="2" y="24"/>
                    <a:pt x="0" y="26"/>
                    <a:pt x="0" y="28"/>
                  </a:cubicBezTo>
                  <a:cubicBezTo>
                    <a:pt x="0" y="30"/>
                    <a:pt x="2" y="32"/>
                    <a:pt x="4" y="32"/>
                  </a:cubicBezTo>
                  <a:cubicBezTo>
                    <a:pt x="8" y="32"/>
                    <a:pt x="8" y="32"/>
                    <a:pt x="8" y="32"/>
                  </a:cubicBezTo>
                  <a:cubicBezTo>
                    <a:pt x="8" y="136"/>
                    <a:pt x="8" y="136"/>
                    <a:pt x="8" y="136"/>
                  </a:cubicBezTo>
                  <a:cubicBezTo>
                    <a:pt x="4" y="136"/>
                    <a:pt x="4" y="136"/>
                    <a:pt x="4" y="136"/>
                  </a:cubicBezTo>
                  <a:cubicBezTo>
                    <a:pt x="2" y="136"/>
                    <a:pt x="0" y="138"/>
                    <a:pt x="0" y="140"/>
                  </a:cubicBezTo>
                  <a:cubicBezTo>
                    <a:pt x="0" y="142"/>
                    <a:pt x="2" y="144"/>
                    <a:pt x="4" y="144"/>
                  </a:cubicBezTo>
                  <a:cubicBezTo>
                    <a:pt x="172" y="144"/>
                    <a:pt x="172" y="144"/>
                    <a:pt x="172" y="144"/>
                  </a:cubicBezTo>
                  <a:cubicBezTo>
                    <a:pt x="174" y="144"/>
                    <a:pt x="176" y="142"/>
                    <a:pt x="176" y="140"/>
                  </a:cubicBezTo>
                  <a:cubicBezTo>
                    <a:pt x="176" y="138"/>
                    <a:pt x="174" y="136"/>
                    <a:pt x="172" y="136"/>
                  </a:cubicBezTo>
                  <a:moveTo>
                    <a:pt x="96" y="136"/>
                  </a:moveTo>
                  <a:cubicBezTo>
                    <a:pt x="80" y="136"/>
                    <a:pt x="80" y="136"/>
                    <a:pt x="80" y="136"/>
                  </a:cubicBezTo>
                  <a:cubicBezTo>
                    <a:pt x="80" y="96"/>
                    <a:pt x="80" y="96"/>
                    <a:pt x="80" y="96"/>
                  </a:cubicBezTo>
                  <a:cubicBezTo>
                    <a:pt x="96" y="96"/>
                    <a:pt x="96" y="96"/>
                    <a:pt x="96" y="96"/>
                  </a:cubicBezTo>
                  <a:lnTo>
                    <a:pt x="96" y="136"/>
                  </a:lnTo>
                  <a:close/>
                  <a:moveTo>
                    <a:pt x="160" y="136"/>
                  </a:moveTo>
                  <a:cubicBezTo>
                    <a:pt x="104" y="136"/>
                    <a:pt x="104" y="136"/>
                    <a:pt x="104" y="136"/>
                  </a:cubicBezTo>
                  <a:cubicBezTo>
                    <a:pt x="104" y="92"/>
                    <a:pt x="104" y="92"/>
                    <a:pt x="104" y="92"/>
                  </a:cubicBezTo>
                  <a:cubicBezTo>
                    <a:pt x="104" y="90"/>
                    <a:pt x="102" y="88"/>
                    <a:pt x="100" y="88"/>
                  </a:cubicBezTo>
                  <a:cubicBezTo>
                    <a:pt x="76" y="88"/>
                    <a:pt x="76" y="88"/>
                    <a:pt x="76" y="88"/>
                  </a:cubicBezTo>
                  <a:cubicBezTo>
                    <a:pt x="74" y="88"/>
                    <a:pt x="72" y="90"/>
                    <a:pt x="72" y="92"/>
                  </a:cubicBezTo>
                  <a:cubicBezTo>
                    <a:pt x="72" y="136"/>
                    <a:pt x="72" y="136"/>
                    <a:pt x="72" y="136"/>
                  </a:cubicBezTo>
                  <a:cubicBezTo>
                    <a:pt x="16" y="136"/>
                    <a:pt x="16" y="136"/>
                    <a:pt x="16" y="136"/>
                  </a:cubicBezTo>
                  <a:cubicBezTo>
                    <a:pt x="16" y="50"/>
                    <a:pt x="16" y="50"/>
                    <a:pt x="16" y="50"/>
                  </a:cubicBezTo>
                  <a:cubicBezTo>
                    <a:pt x="19" y="54"/>
                    <a:pt x="23" y="56"/>
                    <a:pt x="28" y="56"/>
                  </a:cubicBezTo>
                  <a:cubicBezTo>
                    <a:pt x="33" y="56"/>
                    <a:pt x="37" y="54"/>
                    <a:pt x="40" y="50"/>
                  </a:cubicBezTo>
                  <a:cubicBezTo>
                    <a:pt x="43" y="54"/>
                    <a:pt x="47" y="56"/>
                    <a:pt x="52" y="56"/>
                  </a:cubicBezTo>
                  <a:cubicBezTo>
                    <a:pt x="57" y="56"/>
                    <a:pt x="61" y="54"/>
                    <a:pt x="64" y="50"/>
                  </a:cubicBezTo>
                  <a:cubicBezTo>
                    <a:pt x="67" y="54"/>
                    <a:pt x="71" y="56"/>
                    <a:pt x="76" y="56"/>
                  </a:cubicBezTo>
                  <a:cubicBezTo>
                    <a:pt x="81" y="56"/>
                    <a:pt x="85" y="54"/>
                    <a:pt x="88" y="50"/>
                  </a:cubicBezTo>
                  <a:cubicBezTo>
                    <a:pt x="91" y="54"/>
                    <a:pt x="95" y="56"/>
                    <a:pt x="100" y="56"/>
                  </a:cubicBezTo>
                  <a:cubicBezTo>
                    <a:pt x="105" y="56"/>
                    <a:pt x="109" y="54"/>
                    <a:pt x="112" y="50"/>
                  </a:cubicBezTo>
                  <a:cubicBezTo>
                    <a:pt x="115" y="54"/>
                    <a:pt x="119" y="56"/>
                    <a:pt x="124" y="56"/>
                  </a:cubicBezTo>
                  <a:cubicBezTo>
                    <a:pt x="129" y="56"/>
                    <a:pt x="133" y="54"/>
                    <a:pt x="136" y="50"/>
                  </a:cubicBezTo>
                  <a:cubicBezTo>
                    <a:pt x="139" y="54"/>
                    <a:pt x="143" y="56"/>
                    <a:pt x="148" y="56"/>
                  </a:cubicBezTo>
                  <a:cubicBezTo>
                    <a:pt x="153" y="56"/>
                    <a:pt x="157" y="54"/>
                    <a:pt x="160" y="50"/>
                  </a:cubicBezTo>
                  <a:lnTo>
                    <a:pt x="160" y="136"/>
                  </a:lnTo>
                  <a:close/>
                  <a:moveTo>
                    <a:pt x="20" y="40"/>
                  </a:moveTo>
                  <a:cubicBezTo>
                    <a:pt x="20" y="32"/>
                    <a:pt x="20" y="32"/>
                    <a:pt x="20" y="32"/>
                  </a:cubicBezTo>
                  <a:cubicBezTo>
                    <a:pt x="36" y="32"/>
                    <a:pt x="36" y="32"/>
                    <a:pt x="36" y="32"/>
                  </a:cubicBezTo>
                  <a:cubicBezTo>
                    <a:pt x="36" y="40"/>
                    <a:pt x="36" y="40"/>
                    <a:pt x="36" y="40"/>
                  </a:cubicBezTo>
                  <a:cubicBezTo>
                    <a:pt x="36" y="44"/>
                    <a:pt x="32" y="48"/>
                    <a:pt x="28" y="48"/>
                  </a:cubicBezTo>
                  <a:cubicBezTo>
                    <a:pt x="24" y="48"/>
                    <a:pt x="20" y="44"/>
                    <a:pt x="20" y="40"/>
                  </a:cubicBezTo>
                  <a:moveTo>
                    <a:pt x="44" y="40"/>
                  </a:moveTo>
                  <a:cubicBezTo>
                    <a:pt x="44" y="32"/>
                    <a:pt x="44" y="32"/>
                    <a:pt x="44" y="32"/>
                  </a:cubicBezTo>
                  <a:cubicBezTo>
                    <a:pt x="60" y="32"/>
                    <a:pt x="60" y="32"/>
                    <a:pt x="60" y="32"/>
                  </a:cubicBezTo>
                  <a:cubicBezTo>
                    <a:pt x="60" y="40"/>
                    <a:pt x="60" y="40"/>
                    <a:pt x="60" y="40"/>
                  </a:cubicBezTo>
                  <a:cubicBezTo>
                    <a:pt x="60" y="44"/>
                    <a:pt x="56" y="48"/>
                    <a:pt x="52" y="48"/>
                  </a:cubicBezTo>
                  <a:cubicBezTo>
                    <a:pt x="48" y="48"/>
                    <a:pt x="44" y="44"/>
                    <a:pt x="44" y="40"/>
                  </a:cubicBezTo>
                  <a:moveTo>
                    <a:pt x="68" y="40"/>
                  </a:moveTo>
                  <a:cubicBezTo>
                    <a:pt x="68" y="32"/>
                    <a:pt x="68" y="32"/>
                    <a:pt x="68" y="32"/>
                  </a:cubicBezTo>
                  <a:cubicBezTo>
                    <a:pt x="84" y="32"/>
                    <a:pt x="84" y="32"/>
                    <a:pt x="84" y="32"/>
                  </a:cubicBezTo>
                  <a:cubicBezTo>
                    <a:pt x="84" y="40"/>
                    <a:pt x="84" y="40"/>
                    <a:pt x="84" y="40"/>
                  </a:cubicBezTo>
                  <a:cubicBezTo>
                    <a:pt x="84" y="44"/>
                    <a:pt x="80" y="48"/>
                    <a:pt x="76" y="48"/>
                  </a:cubicBezTo>
                  <a:cubicBezTo>
                    <a:pt x="72" y="48"/>
                    <a:pt x="68" y="44"/>
                    <a:pt x="68" y="40"/>
                  </a:cubicBezTo>
                  <a:moveTo>
                    <a:pt x="92" y="40"/>
                  </a:moveTo>
                  <a:cubicBezTo>
                    <a:pt x="92" y="32"/>
                    <a:pt x="92" y="32"/>
                    <a:pt x="92" y="32"/>
                  </a:cubicBezTo>
                  <a:cubicBezTo>
                    <a:pt x="108" y="32"/>
                    <a:pt x="108" y="32"/>
                    <a:pt x="108" y="32"/>
                  </a:cubicBezTo>
                  <a:cubicBezTo>
                    <a:pt x="108" y="40"/>
                    <a:pt x="108" y="40"/>
                    <a:pt x="108" y="40"/>
                  </a:cubicBezTo>
                  <a:cubicBezTo>
                    <a:pt x="108" y="44"/>
                    <a:pt x="104" y="48"/>
                    <a:pt x="100" y="48"/>
                  </a:cubicBezTo>
                  <a:cubicBezTo>
                    <a:pt x="96" y="48"/>
                    <a:pt x="92" y="44"/>
                    <a:pt x="92" y="40"/>
                  </a:cubicBezTo>
                  <a:moveTo>
                    <a:pt x="116" y="40"/>
                  </a:moveTo>
                  <a:cubicBezTo>
                    <a:pt x="116" y="32"/>
                    <a:pt x="116" y="32"/>
                    <a:pt x="116" y="32"/>
                  </a:cubicBezTo>
                  <a:cubicBezTo>
                    <a:pt x="132" y="32"/>
                    <a:pt x="132" y="32"/>
                    <a:pt x="132" y="32"/>
                  </a:cubicBezTo>
                  <a:cubicBezTo>
                    <a:pt x="132" y="40"/>
                    <a:pt x="132" y="40"/>
                    <a:pt x="132" y="40"/>
                  </a:cubicBezTo>
                  <a:cubicBezTo>
                    <a:pt x="132" y="44"/>
                    <a:pt x="128" y="48"/>
                    <a:pt x="124" y="48"/>
                  </a:cubicBezTo>
                  <a:cubicBezTo>
                    <a:pt x="120" y="48"/>
                    <a:pt x="116" y="44"/>
                    <a:pt x="116" y="40"/>
                  </a:cubicBezTo>
                  <a:moveTo>
                    <a:pt x="140" y="40"/>
                  </a:moveTo>
                  <a:cubicBezTo>
                    <a:pt x="140" y="32"/>
                    <a:pt x="140" y="32"/>
                    <a:pt x="140" y="32"/>
                  </a:cubicBezTo>
                  <a:cubicBezTo>
                    <a:pt x="156" y="32"/>
                    <a:pt x="156" y="32"/>
                    <a:pt x="156" y="32"/>
                  </a:cubicBezTo>
                  <a:cubicBezTo>
                    <a:pt x="156" y="40"/>
                    <a:pt x="156" y="40"/>
                    <a:pt x="156" y="40"/>
                  </a:cubicBezTo>
                  <a:cubicBezTo>
                    <a:pt x="156" y="44"/>
                    <a:pt x="152" y="48"/>
                    <a:pt x="148" y="48"/>
                  </a:cubicBezTo>
                  <a:cubicBezTo>
                    <a:pt x="144" y="48"/>
                    <a:pt x="140" y="44"/>
                    <a:pt x="140" y="40"/>
                  </a:cubicBezTo>
                  <a:moveTo>
                    <a:pt x="160" y="24"/>
                  </a:moveTo>
                  <a:cubicBezTo>
                    <a:pt x="16" y="24"/>
                    <a:pt x="16" y="24"/>
                    <a:pt x="16" y="24"/>
                  </a:cubicBezTo>
                  <a:cubicBezTo>
                    <a:pt x="16" y="8"/>
                    <a:pt x="16" y="8"/>
                    <a:pt x="16" y="8"/>
                  </a:cubicBezTo>
                  <a:cubicBezTo>
                    <a:pt x="160" y="8"/>
                    <a:pt x="160" y="8"/>
                    <a:pt x="160" y="8"/>
                  </a:cubicBezTo>
                  <a:lnTo>
                    <a:pt x="160" y="24"/>
                  </a:lnTo>
                  <a:close/>
                </a:path>
              </a:pathLst>
            </a:custGeom>
            <a:solidFill>
              <a:schemeClr val="bg2"/>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5914113" y="1382016"/>
            <a:ext cx="2204903" cy="684803"/>
            <a:chOff x="5914113" y="1382016"/>
            <a:chExt cx="2204903" cy="684803"/>
          </a:xfrm>
        </p:grpSpPr>
        <p:sp>
          <p:nvSpPr>
            <p:cNvPr id="34" name="TextBox 15"/>
            <p:cNvSpPr txBox="1"/>
            <p:nvPr/>
          </p:nvSpPr>
          <p:spPr>
            <a:xfrm>
              <a:off x="5914113" y="1382016"/>
              <a:ext cx="946413" cy="230833"/>
            </a:xfrm>
            <a:prstGeom prst="rect">
              <a:avLst/>
            </a:prstGeom>
            <a:noFill/>
          </p:spPr>
          <p:txBody>
            <a:bodyPr wrap="none">
              <a:normAutofit fontScale="77500" lnSpcReduction="20000"/>
            </a:bodyPr>
            <a:lstStyle/>
            <a:p>
              <a:pPr eaLnBrk="1" fontAlgn="auto" hangingPunct="1">
                <a:defRPr/>
              </a:pPr>
              <a:r>
                <a:rPr lang="zh-CN" altLang="en-US" sz="1400" b="1">
                  <a:solidFill>
                    <a:schemeClr val="tx2"/>
                  </a:solidFill>
                  <a:latin typeface="微软雅黑" panose="020B0503020204020204" pitchFamily="34" charset="-122"/>
                  <a:ea typeface="微软雅黑" panose="020B0503020204020204" pitchFamily="34" charset="-122"/>
                </a:rPr>
                <a:t>标题文本预设</a:t>
              </a:r>
              <a:endParaRPr lang="zh-CN" altLang="en-US" sz="1400" b="1">
                <a:solidFill>
                  <a:schemeClr val="tx2"/>
                </a:solidFill>
                <a:latin typeface="微软雅黑" panose="020B0503020204020204" pitchFamily="34" charset="-122"/>
                <a:ea typeface="微软雅黑" panose="020B0503020204020204" pitchFamily="34" charset="-122"/>
              </a:endParaRPr>
            </a:p>
          </p:txBody>
        </p:sp>
        <p:sp>
          <p:nvSpPr>
            <p:cNvPr id="35" name="TextBox 16"/>
            <p:cNvSpPr txBox="1"/>
            <p:nvPr/>
          </p:nvSpPr>
          <p:spPr bwMode="auto">
            <a:xfrm>
              <a:off x="5914113" y="161284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p>
              <a:pPr algn="just">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1100" dirty="0">
                <a:solidFill>
                  <a:schemeClr val="tx2"/>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914113" y="2971446"/>
            <a:ext cx="2204903" cy="684803"/>
            <a:chOff x="5914113" y="2971446"/>
            <a:chExt cx="2204903" cy="684803"/>
          </a:xfrm>
        </p:grpSpPr>
        <p:sp>
          <p:nvSpPr>
            <p:cNvPr id="37" name="TextBox 17"/>
            <p:cNvSpPr txBox="1"/>
            <p:nvPr/>
          </p:nvSpPr>
          <p:spPr>
            <a:xfrm>
              <a:off x="5914113" y="2971446"/>
              <a:ext cx="946413" cy="230833"/>
            </a:xfrm>
            <a:prstGeom prst="rect">
              <a:avLst/>
            </a:prstGeom>
            <a:noFill/>
          </p:spPr>
          <p:txBody>
            <a:bodyPr wrap="none">
              <a:normAutofit fontScale="77500" lnSpcReduction="20000"/>
            </a:bodyPr>
            <a:lstStyle/>
            <a:p>
              <a:pPr eaLnBrk="1" fontAlgn="auto" hangingPunct="1">
                <a:defRPr/>
              </a:pPr>
              <a:r>
                <a:rPr lang="zh-CN" altLang="en-US" sz="1400" b="1">
                  <a:solidFill>
                    <a:schemeClr val="tx2"/>
                  </a:solidFill>
                  <a:latin typeface="微软雅黑" panose="020B0503020204020204" pitchFamily="34" charset="-122"/>
                  <a:ea typeface="微软雅黑" panose="020B0503020204020204" pitchFamily="34" charset="-122"/>
                </a:rPr>
                <a:t>标题文本预设</a:t>
              </a:r>
              <a:endParaRPr lang="zh-CN" altLang="en-US" sz="1400" b="1">
                <a:solidFill>
                  <a:schemeClr val="tx2"/>
                </a:solidFill>
                <a:latin typeface="微软雅黑" panose="020B0503020204020204" pitchFamily="34" charset="-122"/>
                <a:ea typeface="微软雅黑" panose="020B0503020204020204" pitchFamily="34" charset="-122"/>
              </a:endParaRPr>
            </a:p>
          </p:txBody>
        </p:sp>
        <p:sp>
          <p:nvSpPr>
            <p:cNvPr id="38" name="TextBox 18"/>
            <p:cNvSpPr txBox="1"/>
            <p:nvPr/>
          </p:nvSpPr>
          <p:spPr bwMode="auto">
            <a:xfrm>
              <a:off x="5914113" y="320227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p>
              <a:pPr algn="just">
                <a:lnSpc>
                  <a:spcPct val="120000"/>
                </a:lnSpc>
              </a:pPr>
              <a:r>
                <a:rPr lang="zh-CN" altLang="en-US" sz="110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1100">
                <a:solidFill>
                  <a:schemeClr val="tx2"/>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1024984" y="1382016"/>
            <a:ext cx="2204903" cy="684803"/>
            <a:chOff x="1024984" y="1382016"/>
            <a:chExt cx="2204903" cy="684803"/>
          </a:xfrm>
        </p:grpSpPr>
        <p:sp>
          <p:nvSpPr>
            <p:cNvPr id="40" name="TextBox 19"/>
            <p:cNvSpPr txBox="1"/>
            <p:nvPr/>
          </p:nvSpPr>
          <p:spPr>
            <a:xfrm>
              <a:off x="2283473" y="1382016"/>
              <a:ext cx="946414" cy="230833"/>
            </a:xfrm>
            <a:prstGeom prst="rect">
              <a:avLst/>
            </a:prstGeom>
            <a:noFill/>
          </p:spPr>
          <p:txBody>
            <a:bodyPr wrap="none">
              <a:normAutofit fontScale="77500" lnSpcReduction="20000"/>
            </a:bodyPr>
            <a:lstStyle/>
            <a:p>
              <a:pPr algn="r" eaLnBrk="1" fontAlgn="auto" hangingPunct="1">
                <a:defRPr/>
              </a:pPr>
              <a:r>
                <a:rPr lang="zh-CN" altLang="en-US" sz="1400" b="1">
                  <a:solidFill>
                    <a:schemeClr val="tx2"/>
                  </a:solidFill>
                  <a:latin typeface="微软雅黑" panose="020B0503020204020204" pitchFamily="34" charset="-122"/>
                  <a:ea typeface="微软雅黑" panose="020B0503020204020204" pitchFamily="34" charset="-122"/>
                </a:rPr>
                <a:t>标题文本预设</a:t>
              </a:r>
              <a:endParaRPr lang="zh-CN" altLang="en-US" sz="1400" b="1">
                <a:solidFill>
                  <a:schemeClr val="tx2"/>
                </a:solidFill>
                <a:latin typeface="微软雅黑" panose="020B0503020204020204" pitchFamily="34" charset="-122"/>
                <a:ea typeface="微软雅黑" panose="020B0503020204020204" pitchFamily="34" charset="-122"/>
              </a:endParaRPr>
            </a:p>
          </p:txBody>
        </p:sp>
        <p:sp>
          <p:nvSpPr>
            <p:cNvPr id="41" name="TextBox 20"/>
            <p:cNvSpPr txBox="1"/>
            <p:nvPr/>
          </p:nvSpPr>
          <p:spPr bwMode="auto">
            <a:xfrm>
              <a:off x="1024984" y="161284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p>
              <a:pPr algn="r">
                <a:lnSpc>
                  <a:spcPct val="120000"/>
                </a:lnSpc>
              </a:pPr>
              <a:r>
                <a:rPr lang="zh-CN" altLang="en-US" sz="110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1100">
                <a:solidFill>
                  <a:schemeClr val="tx2"/>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024984" y="2971446"/>
            <a:ext cx="2204903" cy="684803"/>
            <a:chOff x="1024984" y="2971446"/>
            <a:chExt cx="2204903" cy="684803"/>
          </a:xfrm>
        </p:grpSpPr>
        <p:sp>
          <p:nvSpPr>
            <p:cNvPr id="43" name="TextBox 21"/>
            <p:cNvSpPr txBox="1"/>
            <p:nvPr/>
          </p:nvSpPr>
          <p:spPr>
            <a:xfrm>
              <a:off x="2283473" y="2971446"/>
              <a:ext cx="946414" cy="230833"/>
            </a:xfrm>
            <a:prstGeom prst="rect">
              <a:avLst/>
            </a:prstGeom>
            <a:noFill/>
          </p:spPr>
          <p:txBody>
            <a:bodyPr wrap="none">
              <a:normAutofit fontScale="77500" lnSpcReduction="20000"/>
            </a:bodyPr>
            <a:lstStyle/>
            <a:p>
              <a:pPr algn="r" eaLnBrk="1" fontAlgn="auto" hangingPunct="1">
                <a:defRPr/>
              </a:pPr>
              <a:r>
                <a:rPr lang="zh-CN" altLang="en-US" sz="1400" b="1">
                  <a:solidFill>
                    <a:schemeClr val="tx2"/>
                  </a:solidFill>
                  <a:latin typeface="微软雅黑" panose="020B0503020204020204" pitchFamily="34" charset="-122"/>
                  <a:ea typeface="微软雅黑" panose="020B0503020204020204" pitchFamily="34" charset="-122"/>
                </a:rPr>
                <a:t>标题文本预设</a:t>
              </a:r>
              <a:endParaRPr lang="zh-CN" altLang="en-US" sz="1400" b="1">
                <a:solidFill>
                  <a:schemeClr val="tx2"/>
                </a:solidFill>
                <a:latin typeface="微软雅黑" panose="020B0503020204020204" pitchFamily="34" charset="-122"/>
                <a:ea typeface="微软雅黑" panose="020B0503020204020204" pitchFamily="34" charset="-122"/>
              </a:endParaRPr>
            </a:p>
          </p:txBody>
        </p:sp>
        <p:sp>
          <p:nvSpPr>
            <p:cNvPr id="44" name="TextBox 22"/>
            <p:cNvSpPr txBox="1"/>
            <p:nvPr/>
          </p:nvSpPr>
          <p:spPr bwMode="auto">
            <a:xfrm>
              <a:off x="1024984" y="3202279"/>
              <a:ext cx="2204903" cy="45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p>
              <a:pPr algn="r">
                <a:lnSpc>
                  <a:spcPct val="120000"/>
                </a:lnSpc>
              </a:pPr>
              <a:r>
                <a:rPr lang="zh-CN" altLang="en-US" sz="110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1100">
                <a:solidFill>
                  <a:schemeClr val="tx2"/>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1000"/>
                                        <p:tgtEl>
                                          <p:spTgt spid="39"/>
                                        </p:tgtEl>
                                      </p:cBhvr>
                                    </p:animEffect>
                                    <p:anim calcmode="lin" valueType="num">
                                      <p:cBhvr>
                                        <p:cTn id="25" dur="1000" fill="hold"/>
                                        <p:tgtEl>
                                          <p:spTgt spid="39"/>
                                        </p:tgtEl>
                                        <p:attrNameLst>
                                          <p:attrName>ppt_x</p:attrName>
                                        </p:attrNameLst>
                                      </p:cBhvr>
                                      <p:tavLst>
                                        <p:tav tm="0">
                                          <p:val>
                                            <p:strVal val="#ppt_x"/>
                                          </p:val>
                                        </p:tav>
                                        <p:tav tm="100000">
                                          <p:val>
                                            <p:strVal val="#ppt_x"/>
                                          </p:val>
                                        </p:tav>
                                      </p:tavLst>
                                    </p:anim>
                                    <p:anim calcmode="lin" valueType="num">
                                      <p:cBhvr>
                                        <p:cTn id="26" dur="1000" fill="hold"/>
                                        <p:tgtEl>
                                          <p:spTgt spid="3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1000"/>
                                        <p:tgtEl>
                                          <p:spTgt spid="42"/>
                                        </p:tgtEl>
                                      </p:cBhvr>
                                    </p:animEffect>
                                    <p:anim calcmode="lin" valueType="num">
                                      <p:cBhvr>
                                        <p:cTn id="30" dur="1000" fill="hold"/>
                                        <p:tgtEl>
                                          <p:spTgt spid="42"/>
                                        </p:tgtEl>
                                        <p:attrNameLst>
                                          <p:attrName>ppt_x</p:attrName>
                                        </p:attrNameLst>
                                      </p:cBhvr>
                                      <p:tavLst>
                                        <p:tav tm="0">
                                          <p:val>
                                            <p:strVal val="#ppt_x"/>
                                          </p:val>
                                        </p:tav>
                                        <p:tav tm="100000">
                                          <p:val>
                                            <p:strVal val="#ppt_x"/>
                                          </p:val>
                                        </p:tav>
                                      </p:tavLst>
                                    </p:anim>
                                    <p:anim calcmode="lin" valueType="num">
                                      <p:cBhvr>
                                        <p:cTn id="3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678745" y="1771911"/>
            <a:ext cx="5777157" cy="452840"/>
            <a:chOff x="1678745" y="1771911"/>
            <a:chExt cx="5777157" cy="452840"/>
          </a:xfrm>
        </p:grpSpPr>
        <p:sp>
          <p:nvSpPr>
            <p:cNvPr id="8" name="右中括号 7"/>
            <p:cNvSpPr/>
            <p:nvPr/>
          </p:nvSpPr>
          <p:spPr>
            <a:xfrm rot="16200000">
              <a:off x="4340904" y="-890248"/>
              <a:ext cx="452840" cy="5777157"/>
            </a:xfrm>
            <a:prstGeom prst="rightBracket">
              <a:avLst>
                <a:gd name="adj" fmla="val 125234"/>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9" name="右中括号 8"/>
            <p:cNvSpPr/>
            <p:nvPr/>
          </p:nvSpPr>
          <p:spPr>
            <a:xfrm rot="16200000">
              <a:off x="4346004" y="1033135"/>
              <a:ext cx="452840" cy="1930391"/>
            </a:xfrm>
            <a:prstGeom prst="rightBracket">
              <a:avLst>
                <a:gd name="adj" fmla="val 125234"/>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990601" y="2208865"/>
            <a:ext cx="1376285" cy="1552795"/>
            <a:chOff x="990601" y="2208865"/>
            <a:chExt cx="1376285" cy="1552795"/>
          </a:xfrm>
        </p:grpSpPr>
        <p:sp>
          <p:nvSpPr>
            <p:cNvPr id="4" name="星形: 七角 3"/>
            <p:cNvSpPr/>
            <p:nvPr/>
          </p:nvSpPr>
          <p:spPr>
            <a:xfrm>
              <a:off x="1316558" y="2208865"/>
              <a:ext cx="724373" cy="724374"/>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10" name="任意多边形: 形状 9"/>
            <p:cNvSpPr/>
            <p:nvPr/>
          </p:nvSpPr>
          <p:spPr bwMode="auto">
            <a:xfrm>
              <a:off x="1477315" y="2400829"/>
              <a:ext cx="402859" cy="3404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90601" y="3075806"/>
              <a:ext cx="1376285" cy="685854"/>
              <a:chOff x="5122025" y="446428"/>
              <a:chExt cx="2020976" cy="1007126"/>
            </a:xfrm>
          </p:grpSpPr>
          <p:sp>
            <p:nvSpPr>
              <p:cNvPr id="25" name="文本框 48"/>
              <p:cNvSpPr txBox="1"/>
              <p:nvPr/>
            </p:nvSpPr>
            <p:spPr>
              <a:xfrm>
                <a:off x="5122026" y="826908"/>
                <a:ext cx="2020975" cy="626646"/>
              </a:xfrm>
              <a:prstGeom prst="rect">
                <a:avLst/>
              </a:prstGeom>
              <a:noFill/>
            </p:spPr>
            <p:txBody>
              <a:bodyPr wrap="square" lIns="0" tIns="0" rIns="0" bIns="0" anchor="ctr" anchorCtr="1">
                <a:normAutofit fontScale="92500" lnSpcReduction="20000"/>
              </a:bodyPr>
              <a:lstStyle/>
              <a:p>
                <a:pPr algn="ctr">
                  <a:lnSpc>
                    <a:spcPct val="120000"/>
                  </a:lnSpc>
                  <a:spcBef>
                    <a:spcPct val="0"/>
                  </a:spcBef>
                </a:pPr>
                <a:r>
                  <a:rPr lang="zh-CN" altLang="en-US" sz="100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a:solidFill>
                    <a:schemeClr val="tx2"/>
                  </a:solidFill>
                  <a:latin typeface="微软雅黑" panose="020B0503020204020204" pitchFamily="34" charset="-122"/>
                  <a:ea typeface="微软雅黑" panose="020B0503020204020204" pitchFamily="34" charset="-122"/>
                </a:endParaRPr>
              </a:p>
            </p:txBody>
          </p:sp>
          <p:sp>
            <p:nvSpPr>
              <p:cNvPr id="26" name="矩形 25"/>
              <p:cNvSpPr/>
              <p:nvPr/>
            </p:nvSpPr>
            <p:spPr>
              <a:xfrm>
                <a:off x="5122025" y="446428"/>
                <a:ext cx="2020976" cy="325411"/>
              </a:xfrm>
              <a:prstGeom prst="rect">
                <a:avLst/>
              </a:prstGeom>
            </p:spPr>
            <p:txBody>
              <a:bodyPr wrap="none" lIns="0" tIns="0" rIns="0" bIns="0" anchor="ctr" anchorCtr="1">
                <a:normAutofit fontScale="92500" lnSpcReduction="20000"/>
              </a:bodyPr>
              <a:lstStyle/>
              <a:p>
                <a:pPr lvl="0" algn="ctr" defTabSz="913765">
                  <a:spcBef>
                    <a:spcPct val="0"/>
                  </a:spcBef>
                  <a:defRPr/>
                </a:pPr>
                <a:r>
                  <a:rPr lang="zh-CN" altLang="en-US" b="1" dirty="0">
                    <a:solidFill>
                      <a:schemeClr val="accent2"/>
                    </a:solidFill>
                    <a:latin typeface="微软雅黑" panose="020B0503020204020204" pitchFamily="34" charset="-122"/>
                    <a:ea typeface="微软雅黑" panose="020B0503020204020204" pitchFamily="34" charset="-122"/>
                  </a:rPr>
                  <a:t>标题文本预设</a:t>
                </a:r>
                <a:endParaRPr lang="zh-CN" altLang="en-US" b="1" dirty="0">
                  <a:solidFill>
                    <a:schemeClr val="accent2"/>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2919086" y="2208865"/>
            <a:ext cx="1376285" cy="1552795"/>
            <a:chOff x="2919086" y="2208865"/>
            <a:chExt cx="1376285" cy="1552795"/>
          </a:xfrm>
        </p:grpSpPr>
        <p:sp>
          <p:nvSpPr>
            <p:cNvPr id="5" name="星形: 七角 4"/>
            <p:cNvSpPr/>
            <p:nvPr/>
          </p:nvSpPr>
          <p:spPr>
            <a:xfrm>
              <a:off x="3245396" y="2208865"/>
              <a:ext cx="724373" cy="724374"/>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12" name="任意多边形: 形状 11"/>
            <p:cNvSpPr>
              <a:spLocks noChangeAspect="1"/>
            </p:cNvSpPr>
            <p:nvPr/>
          </p:nvSpPr>
          <p:spPr bwMode="auto">
            <a:xfrm>
              <a:off x="3396531" y="2400940"/>
              <a:ext cx="421395" cy="356109"/>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919086" y="3075806"/>
              <a:ext cx="1376285" cy="685854"/>
              <a:chOff x="5122025" y="446428"/>
              <a:chExt cx="2020976" cy="1007126"/>
            </a:xfrm>
          </p:grpSpPr>
          <p:sp>
            <p:nvSpPr>
              <p:cNvPr id="23" name="文本框 46"/>
              <p:cNvSpPr txBox="1"/>
              <p:nvPr/>
            </p:nvSpPr>
            <p:spPr>
              <a:xfrm>
                <a:off x="5122026" y="826908"/>
                <a:ext cx="2020975" cy="626646"/>
              </a:xfrm>
              <a:prstGeom prst="rect">
                <a:avLst/>
              </a:prstGeom>
              <a:noFill/>
            </p:spPr>
            <p:txBody>
              <a:bodyPr wrap="square" lIns="0" tIns="0" rIns="0" bIns="0" anchor="ctr" anchorCtr="1">
                <a:normAutofit fontScale="92500" lnSpcReduction="20000"/>
              </a:bodyPr>
              <a:lstStyle/>
              <a:p>
                <a:pPr algn="ctr">
                  <a:lnSpc>
                    <a:spcPct val="120000"/>
                  </a:lnSpc>
                  <a:spcBef>
                    <a:spcPct val="0"/>
                  </a:spcBef>
                </a:pPr>
                <a:r>
                  <a:rPr lang="zh-CN" altLang="en-US" sz="100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a:solidFill>
                    <a:schemeClr val="tx2"/>
                  </a:solidFill>
                  <a:latin typeface="微软雅黑" panose="020B0503020204020204" pitchFamily="34" charset="-122"/>
                  <a:ea typeface="微软雅黑" panose="020B0503020204020204" pitchFamily="34" charset="-122"/>
                </a:endParaRPr>
              </a:p>
            </p:txBody>
          </p:sp>
          <p:sp>
            <p:nvSpPr>
              <p:cNvPr id="24" name="矩形 23"/>
              <p:cNvSpPr/>
              <p:nvPr/>
            </p:nvSpPr>
            <p:spPr>
              <a:xfrm>
                <a:off x="5122025" y="446428"/>
                <a:ext cx="2020976" cy="325411"/>
              </a:xfrm>
              <a:prstGeom prst="rect">
                <a:avLst/>
              </a:prstGeom>
            </p:spPr>
            <p:txBody>
              <a:bodyPr wrap="none" lIns="0" tIns="0" rIns="0" bIns="0" anchor="ctr" anchorCtr="1">
                <a:noAutofit/>
              </a:bodyPr>
              <a:lstStyle/>
              <a:p>
                <a:pPr lvl="0" algn="ctr" defTabSz="913765">
                  <a:spcBef>
                    <a:spcPct val="0"/>
                  </a:spcBef>
                  <a:defRPr/>
                </a:pPr>
                <a:r>
                  <a:rPr lang="zh-CN" altLang="en-US" sz="1600" b="1" dirty="0">
                    <a:solidFill>
                      <a:schemeClr val="accent2"/>
                    </a:solidFill>
                    <a:latin typeface="微软雅黑" panose="020B0503020204020204" pitchFamily="34" charset="-122"/>
                    <a:ea typeface="微软雅黑" panose="020B0503020204020204" pitchFamily="34" charset="-122"/>
                  </a:rPr>
                  <a:t>标题文本预设</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4854264" y="2208865"/>
            <a:ext cx="1376285" cy="1552795"/>
            <a:chOff x="4854264" y="2208865"/>
            <a:chExt cx="1376285" cy="1552795"/>
          </a:xfrm>
        </p:grpSpPr>
        <p:sp>
          <p:nvSpPr>
            <p:cNvPr id="6" name="星形: 七角 5"/>
            <p:cNvSpPr/>
            <p:nvPr/>
          </p:nvSpPr>
          <p:spPr>
            <a:xfrm>
              <a:off x="5174233" y="2208865"/>
              <a:ext cx="724373" cy="724374"/>
            </a:xfrm>
            <a:prstGeom prst="star7">
              <a:avLst>
                <a:gd name="adj" fmla="val 40882"/>
                <a:gd name="hf" fmla="val 102572"/>
                <a:gd name="vf" fmla="val 10521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13" name="任意多边形: 形状 12"/>
            <p:cNvSpPr/>
            <p:nvPr/>
          </p:nvSpPr>
          <p:spPr bwMode="auto">
            <a:xfrm>
              <a:off x="5361256" y="2417966"/>
              <a:ext cx="362302" cy="306171"/>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854264" y="3075806"/>
              <a:ext cx="1376285" cy="685854"/>
              <a:chOff x="5122025" y="446428"/>
              <a:chExt cx="2020976" cy="1007126"/>
            </a:xfrm>
          </p:grpSpPr>
          <p:sp>
            <p:nvSpPr>
              <p:cNvPr id="21" name="文本框 44"/>
              <p:cNvSpPr txBox="1"/>
              <p:nvPr/>
            </p:nvSpPr>
            <p:spPr>
              <a:xfrm>
                <a:off x="5122026" y="826908"/>
                <a:ext cx="2020975" cy="626646"/>
              </a:xfrm>
              <a:prstGeom prst="rect">
                <a:avLst/>
              </a:prstGeom>
              <a:noFill/>
            </p:spPr>
            <p:txBody>
              <a:bodyPr wrap="square" lIns="0" tIns="0" rIns="0" bIns="0" anchor="ctr" anchorCtr="1">
                <a:normAutofit fontScale="92500" lnSpcReduction="20000"/>
              </a:bodyPr>
              <a:lstStyle/>
              <a:p>
                <a:pPr algn="ctr">
                  <a:lnSpc>
                    <a:spcPct val="120000"/>
                  </a:lnSpc>
                  <a:spcBef>
                    <a:spcPct val="0"/>
                  </a:spcBef>
                </a:pPr>
                <a:r>
                  <a:rPr lang="zh-CN" altLang="en-US" sz="100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a:solidFill>
                    <a:schemeClr val="tx2"/>
                  </a:solidFill>
                  <a:latin typeface="微软雅黑" panose="020B0503020204020204" pitchFamily="34" charset="-122"/>
                  <a:ea typeface="微软雅黑" panose="020B0503020204020204" pitchFamily="34" charset="-122"/>
                </a:endParaRPr>
              </a:p>
            </p:txBody>
          </p:sp>
          <p:sp>
            <p:nvSpPr>
              <p:cNvPr id="22" name="矩形 21"/>
              <p:cNvSpPr/>
              <p:nvPr/>
            </p:nvSpPr>
            <p:spPr>
              <a:xfrm>
                <a:off x="5122025" y="446428"/>
                <a:ext cx="2020976" cy="325411"/>
              </a:xfrm>
              <a:prstGeom prst="rect">
                <a:avLst/>
              </a:prstGeom>
            </p:spPr>
            <p:txBody>
              <a:bodyPr wrap="none" lIns="0" tIns="0" rIns="0" bIns="0" anchor="ctr" anchorCtr="1">
                <a:noAutofit/>
              </a:bodyPr>
              <a:lstStyle/>
              <a:p>
                <a:pPr lvl="0" algn="ctr" defTabSz="913765">
                  <a:spcBef>
                    <a:spcPct val="0"/>
                  </a:spcBef>
                  <a:defRPr/>
                </a:pPr>
                <a:r>
                  <a:rPr lang="zh-CN" altLang="en-US" sz="1600" b="1" dirty="0">
                    <a:solidFill>
                      <a:schemeClr val="accent2"/>
                    </a:solidFill>
                    <a:latin typeface="微软雅黑" panose="020B0503020204020204" pitchFamily="34" charset="-122"/>
                    <a:ea typeface="微软雅黑" panose="020B0503020204020204" pitchFamily="34" charset="-122"/>
                  </a:rPr>
                  <a:t>标题文本预设</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777114" y="2208865"/>
            <a:ext cx="1376285" cy="1552795"/>
            <a:chOff x="6777114" y="2208865"/>
            <a:chExt cx="1376285" cy="1552795"/>
          </a:xfrm>
        </p:grpSpPr>
        <p:sp>
          <p:nvSpPr>
            <p:cNvPr id="7" name="星形: 七角 6"/>
            <p:cNvSpPr/>
            <p:nvPr/>
          </p:nvSpPr>
          <p:spPr>
            <a:xfrm>
              <a:off x="7103070" y="2208865"/>
              <a:ext cx="724373" cy="724374"/>
            </a:xfrm>
            <a:prstGeom prst="star7">
              <a:avLst>
                <a:gd name="adj" fmla="val 40882"/>
                <a:gd name="hf" fmla="val 102572"/>
                <a:gd name="vf" fmla="val 10521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11" name="任意多边形: 形状 10"/>
            <p:cNvSpPr/>
            <p:nvPr/>
          </p:nvSpPr>
          <p:spPr bwMode="auto">
            <a:xfrm>
              <a:off x="7250512" y="2389576"/>
              <a:ext cx="429489" cy="362950"/>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777114" y="3075806"/>
              <a:ext cx="1376285" cy="685854"/>
              <a:chOff x="5122025" y="446428"/>
              <a:chExt cx="2020976" cy="1007126"/>
            </a:xfrm>
          </p:grpSpPr>
          <p:sp>
            <p:nvSpPr>
              <p:cNvPr id="19" name="文本框 42"/>
              <p:cNvSpPr txBox="1"/>
              <p:nvPr/>
            </p:nvSpPr>
            <p:spPr>
              <a:xfrm>
                <a:off x="5122026" y="826908"/>
                <a:ext cx="2020975" cy="626646"/>
              </a:xfrm>
              <a:prstGeom prst="rect">
                <a:avLst/>
              </a:prstGeom>
              <a:noFill/>
            </p:spPr>
            <p:txBody>
              <a:bodyPr wrap="square" lIns="0" tIns="0" rIns="0" bIns="0" anchor="ctr" anchorCtr="1">
                <a:normAutofit fontScale="92500" lnSpcReduction="20000"/>
              </a:bodyPr>
              <a:lstStyle/>
              <a:p>
                <a:pPr algn="ctr">
                  <a:lnSpc>
                    <a:spcPct val="120000"/>
                  </a:lnSpc>
                  <a:spcBef>
                    <a:spcPct val="0"/>
                  </a:spcBef>
                </a:pPr>
                <a:r>
                  <a:rPr lang="zh-CN" altLang="en-US" sz="100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a:solidFill>
                    <a:schemeClr val="tx2"/>
                  </a:solidFill>
                  <a:latin typeface="微软雅黑" panose="020B0503020204020204" pitchFamily="34" charset="-122"/>
                  <a:ea typeface="微软雅黑" panose="020B0503020204020204" pitchFamily="34" charset="-122"/>
                </a:endParaRPr>
              </a:p>
            </p:txBody>
          </p:sp>
          <p:sp>
            <p:nvSpPr>
              <p:cNvPr id="20" name="矩形 19"/>
              <p:cNvSpPr/>
              <p:nvPr/>
            </p:nvSpPr>
            <p:spPr>
              <a:xfrm>
                <a:off x="5122025" y="446428"/>
                <a:ext cx="2020976" cy="325411"/>
              </a:xfrm>
              <a:prstGeom prst="rect">
                <a:avLst/>
              </a:prstGeom>
            </p:spPr>
            <p:txBody>
              <a:bodyPr wrap="none" lIns="0" tIns="0" rIns="0" bIns="0" anchor="ctr" anchorCtr="1">
                <a:noAutofit/>
              </a:bodyPr>
              <a:lstStyle/>
              <a:p>
                <a:pPr lvl="0" algn="ctr" defTabSz="913765">
                  <a:spcBef>
                    <a:spcPct val="0"/>
                  </a:spcBef>
                  <a:defRPr/>
                </a:pPr>
                <a:r>
                  <a:rPr lang="zh-CN" altLang="en-US" sz="1600" b="1" dirty="0">
                    <a:solidFill>
                      <a:schemeClr val="accent2"/>
                    </a:solidFill>
                    <a:latin typeface="微软雅黑" panose="020B0503020204020204" pitchFamily="34" charset="-122"/>
                    <a:ea typeface="微软雅黑" panose="020B0503020204020204" pitchFamily="34" charset="-122"/>
                  </a:rPr>
                  <a:t>标题文本预设</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grpSp>
      </p:grpSp>
      <p:sp>
        <p:nvSpPr>
          <p:cNvPr id="18" name="矩形: 圆角 17"/>
          <p:cNvSpPr/>
          <p:nvPr/>
        </p:nvSpPr>
        <p:spPr>
          <a:xfrm>
            <a:off x="3615526" y="1366672"/>
            <a:ext cx="1916482" cy="584582"/>
          </a:xfrm>
          <a:prstGeom prst="roundRect">
            <a:avLst>
              <a:gd name="adj" fmla="val 24861"/>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3765">
              <a:spcBef>
                <a:spcPct val="0"/>
              </a:spcBef>
              <a:defRPr/>
            </a:pPr>
            <a:r>
              <a:rPr lang="zh-CN" altLang="en-US" sz="2000" b="1" dirty="0">
                <a:solidFill>
                  <a:schemeClr val="bg2"/>
                </a:solidFill>
                <a:latin typeface="微软雅黑" panose="020B0503020204020204" pitchFamily="34" charset="-122"/>
                <a:ea typeface="微软雅黑" panose="020B0503020204020204" pitchFamily="34" charset="-122"/>
              </a:rPr>
              <a:t>标题文本预设</a:t>
            </a:r>
            <a:endParaRPr lang="zh-CN" altLang="en-US" sz="2000" b="1" dirty="0">
              <a:solidFill>
                <a:schemeClr val="bg2"/>
              </a:solidFill>
              <a:latin typeface="微软雅黑" panose="020B0503020204020204" pitchFamily="34" charset="-122"/>
              <a:ea typeface="微软雅黑" panose="020B0503020204020204" pitchFamily="34" charset="-122"/>
            </a:endParaRPr>
          </a:p>
        </p:txBody>
      </p:sp>
      <p:sp>
        <p:nvSpPr>
          <p:cNvPr id="33"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方案可行性说明</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500"/>
                                        <p:tgtEl>
                                          <p:spTgt spid="32"/>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0"/>
                                        <p:tgtEl>
                                          <p:spTgt spid="30"/>
                                        </p:tgtEl>
                                      </p:cBhvr>
                                    </p:animEffect>
                                    <p:anim calcmode="lin" valueType="num">
                                      <p:cBhvr>
                                        <p:cTn id="36" dur="1000" fill="hold"/>
                                        <p:tgtEl>
                                          <p:spTgt spid="30"/>
                                        </p:tgtEl>
                                        <p:attrNameLst>
                                          <p:attrName>ppt_x</p:attrName>
                                        </p:attrNameLst>
                                      </p:cBhvr>
                                      <p:tavLst>
                                        <p:tav tm="0">
                                          <p:val>
                                            <p:strVal val="#ppt_x"/>
                                          </p:val>
                                        </p:tav>
                                        <p:tav tm="100000">
                                          <p:val>
                                            <p:strVal val="#ppt_x"/>
                                          </p:val>
                                        </p:tav>
                                      </p:tavLst>
                                    </p:anim>
                                    <p:anim calcmode="lin" valueType="num">
                                      <p:cBhvr>
                                        <p:cTn id="3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483768" y="2383671"/>
            <a:ext cx="4176464" cy="677108"/>
          </a:xfrm>
          <a:prstGeom prst="rect">
            <a:avLst/>
          </a:prstGeom>
          <a:noFill/>
        </p:spPr>
        <p:txBody>
          <a:bodyPr wrap="square" lIns="0" tIns="0" rIns="0" bIns="0" rtlCol="0">
            <a:spAutoFit/>
          </a:bodyPr>
          <a:lstStyle/>
          <a:p>
            <a:pPr algn="ctr"/>
            <a:r>
              <a:rPr lang="zh-CN" altLang="en-US" sz="4400" dirty="0">
                <a:solidFill>
                  <a:schemeClr val="accent2"/>
                </a:solidFill>
                <a:latin typeface="微软雅黑" panose="020B0503020204020204" pitchFamily="34" charset="-122"/>
                <a:ea typeface="微软雅黑" panose="020B0503020204020204" pitchFamily="34" charset="-122"/>
                <a:cs typeface="+mn-ea"/>
                <a:sym typeface="+mn-lt"/>
              </a:rPr>
              <a:t>研究技术与难点</a:t>
            </a:r>
            <a:endParaRPr lang="zh-CN" altLang="en-US" sz="44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181931" y="3147814"/>
            <a:ext cx="2780138" cy="123111"/>
          </a:xfrm>
          <a:prstGeom prst="rect">
            <a:avLst/>
          </a:prstGeom>
          <a:noFill/>
        </p:spPr>
        <p:txBody>
          <a:bodyPr wrap="square" lIns="0" tIns="0" rIns="0" bIns="0" rtlCol="0">
            <a:spAutoFit/>
          </a:bodyPr>
          <a:lstStyle/>
          <a:p>
            <a:pPr algn="ctr" eaLnBrk="0" hangingPunct="0"/>
            <a:r>
              <a:rPr lang="zh-CN" altLang="en-US" sz="800" dirty="0">
                <a:solidFill>
                  <a:schemeClr val="tx2"/>
                </a:solidFill>
                <a:latin typeface="微软雅黑" panose="020B0503020204020204" pitchFamily="34" charset="-122"/>
                <a:ea typeface="微软雅黑" panose="020B0503020204020204" pitchFamily="34" charset="-122"/>
                <a:cs typeface="+mn-ea"/>
                <a:sym typeface="+mn-lt"/>
              </a:rPr>
              <a:t>请替换文字内容，点击添加相关标题文字</a:t>
            </a:r>
            <a:endParaRPr lang="zh-CN" altLang="en-US" sz="8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4" name="TextBox 48"/>
          <p:cNvSpPr txBox="1"/>
          <p:nvPr/>
        </p:nvSpPr>
        <p:spPr>
          <a:xfrm>
            <a:off x="3768806" y="1124620"/>
            <a:ext cx="1606389" cy="1231106"/>
          </a:xfrm>
          <a:prstGeom prst="rect">
            <a:avLst/>
          </a:prstGeom>
          <a:noFill/>
        </p:spPr>
        <p:txBody>
          <a:bodyPr wrap="square" lIns="0" tIns="0" rIns="0" bIns="0" rtlCol="0">
            <a:spAutoFit/>
          </a:bodyPr>
          <a:lstStyle/>
          <a:p>
            <a:pPr algn="ctr"/>
            <a:r>
              <a:rPr lang="en-US" altLang="zh-CN" sz="8000" dirty="0">
                <a:solidFill>
                  <a:schemeClr val="accent1"/>
                </a:solidFill>
                <a:latin typeface="Ravie" panose="04040805050809020602" pitchFamily="82" charset="0"/>
                <a:ea typeface="华康雅宋体W9(P)" panose="02020900000000000000" pitchFamily="18" charset="-122"/>
                <a:cs typeface="+mn-ea"/>
                <a:sym typeface="+mn-lt"/>
              </a:rPr>
              <a:t>03</a:t>
            </a:r>
            <a:endParaRPr lang="en-GB" altLang="zh-CN" sz="8000" dirty="0">
              <a:solidFill>
                <a:schemeClr val="accent1"/>
              </a:solidFill>
              <a:latin typeface="Ravie" panose="04040805050809020602" pitchFamily="82" charset="0"/>
              <a:ea typeface="华康雅宋体W9(P)" panose="02020900000000000000" pitchFamily="18"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827987" y="1289107"/>
            <a:ext cx="1890210" cy="2565285"/>
            <a:chOff x="5827987" y="1289107"/>
            <a:chExt cx="1890210" cy="2565285"/>
          </a:xfrm>
        </p:grpSpPr>
        <p:sp>
          <p:nvSpPr>
            <p:cNvPr id="8" name="Rectangle 11"/>
            <p:cNvSpPr/>
            <p:nvPr/>
          </p:nvSpPr>
          <p:spPr>
            <a:xfrm>
              <a:off x="5887831" y="1370116"/>
              <a:ext cx="1770522" cy="2484276"/>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wrap="square" tIns="2160000" anchor="t" anchorCtr="1">
              <a:normAutofit fontScale="85000" lnSpcReduction="20000"/>
            </a:bodyPr>
            <a:lstStyle/>
            <a:p>
              <a:pPr algn="ct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100" dirty="0">
                <a:solidFill>
                  <a:schemeClr val="tx2"/>
                </a:solidFill>
                <a:latin typeface="微软雅黑" panose="020B0503020204020204" pitchFamily="34" charset="-122"/>
                <a:ea typeface="微软雅黑" panose="020B0503020204020204" pitchFamily="34" charset="-122"/>
              </a:endParaRPr>
            </a:p>
          </p:txBody>
        </p:sp>
        <p:sp>
          <p:nvSpPr>
            <p:cNvPr id="9" name="Arrow: Pentagon 12"/>
            <p:cNvSpPr/>
            <p:nvPr/>
          </p:nvSpPr>
          <p:spPr>
            <a:xfrm rot="5400000">
              <a:off x="6044010" y="1073084"/>
              <a:ext cx="1458164" cy="189021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r>
                <a:rPr lang="zh-CN" altLang="en-US" dirty="0">
                  <a:latin typeface="微软雅黑" panose="020B0503020204020204" pitchFamily="34" charset="-122"/>
                  <a:ea typeface="微软雅黑" panose="020B0503020204020204" pitchFamily="34" charset="-122"/>
                </a:rPr>
                <a:t>标题文本预设</a:t>
              </a:r>
              <a:endParaRPr lang="zh-CN" altLang="en-US" dirty="0">
                <a:latin typeface="微软雅黑" panose="020B0503020204020204" pitchFamily="34" charset="-122"/>
                <a:ea typeface="微软雅黑" panose="020B0503020204020204" pitchFamily="34" charset="-122"/>
              </a:endParaRPr>
            </a:p>
          </p:txBody>
        </p:sp>
        <p:sp>
          <p:nvSpPr>
            <p:cNvPr id="10" name="Freeform: Shape 19"/>
            <p:cNvSpPr/>
            <p:nvPr/>
          </p:nvSpPr>
          <p:spPr bwMode="auto">
            <a:xfrm>
              <a:off x="6535640" y="1894422"/>
              <a:ext cx="474903" cy="474903"/>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425804" y="1289107"/>
            <a:ext cx="1890210" cy="2565285"/>
            <a:chOff x="1425804" y="1289107"/>
            <a:chExt cx="1890210" cy="2565285"/>
          </a:xfrm>
        </p:grpSpPr>
        <p:sp>
          <p:nvSpPr>
            <p:cNvPr id="4" name="Rectangle 1"/>
            <p:cNvSpPr/>
            <p:nvPr/>
          </p:nvSpPr>
          <p:spPr>
            <a:xfrm>
              <a:off x="1485648" y="1370116"/>
              <a:ext cx="1770522" cy="2484276"/>
            </a:xfrm>
            <a:prstGeom prst="rect">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wrap="square" tIns="2160000" anchor="t" anchorCtr="1">
              <a:normAutofit fontScale="85000" lnSpcReduction="20000"/>
            </a:bodyPr>
            <a:lstStyle/>
            <a:p>
              <a:pPr algn="ct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100" dirty="0">
                <a:solidFill>
                  <a:schemeClr val="tx2"/>
                </a:solidFill>
                <a:latin typeface="微软雅黑" panose="020B0503020204020204" pitchFamily="34" charset="-122"/>
                <a:ea typeface="微软雅黑" panose="020B0503020204020204" pitchFamily="34" charset="-122"/>
              </a:endParaRPr>
            </a:p>
          </p:txBody>
        </p:sp>
        <p:sp>
          <p:nvSpPr>
            <p:cNvPr id="5" name="Arrow: Pentagon 2"/>
            <p:cNvSpPr/>
            <p:nvPr/>
          </p:nvSpPr>
          <p:spPr>
            <a:xfrm rot="5400000">
              <a:off x="1641827" y="1073084"/>
              <a:ext cx="1458164" cy="189021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r>
                <a:rPr lang="zh-CN" altLang="en-US" dirty="0">
                  <a:latin typeface="微软雅黑" panose="020B0503020204020204" pitchFamily="34" charset="-122"/>
                  <a:ea typeface="微软雅黑" panose="020B0503020204020204" pitchFamily="34" charset="-122"/>
                </a:rPr>
                <a:t>标题文本预设</a:t>
              </a:r>
              <a:endParaRPr lang="zh-CN" altLang="en-US" dirty="0">
                <a:latin typeface="微软雅黑" panose="020B0503020204020204" pitchFamily="34" charset="-122"/>
                <a:ea typeface="微软雅黑" panose="020B0503020204020204" pitchFamily="34" charset="-122"/>
              </a:endParaRPr>
            </a:p>
          </p:txBody>
        </p:sp>
        <p:sp>
          <p:nvSpPr>
            <p:cNvPr id="11" name="Freeform: Shape 20"/>
            <p:cNvSpPr/>
            <p:nvPr/>
          </p:nvSpPr>
          <p:spPr bwMode="auto">
            <a:xfrm>
              <a:off x="2133458" y="1894422"/>
              <a:ext cx="474903" cy="474903"/>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626895" y="1289107"/>
            <a:ext cx="1890210" cy="2565285"/>
            <a:chOff x="3626895" y="1289107"/>
            <a:chExt cx="1890210" cy="2565285"/>
          </a:xfrm>
        </p:grpSpPr>
        <p:sp>
          <p:nvSpPr>
            <p:cNvPr id="6" name="Rectangle 6"/>
            <p:cNvSpPr/>
            <p:nvPr/>
          </p:nvSpPr>
          <p:spPr>
            <a:xfrm>
              <a:off x="3686739" y="1370116"/>
              <a:ext cx="1770522" cy="2484276"/>
            </a:xfrm>
            <a:prstGeom prst="rec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wrap="square" tIns="2160000" anchor="t" anchorCtr="1">
              <a:normAutofit fontScale="85000" lnSpcReduction="20000"/>
            </a:bodyPr>
            <a:lstStyle/>
            <a:p>
              <a:pPr algn="ctr">
                <a:lnSpc>
                  <a:spcPct val="120000"/>
                </a:lnSpc>
              </a:pPr>
              <a:r>
                <a:rPr lang="zh-CN" altLang="en-US" sz="1100" dirty="0">
                  <a:solidFill>
                    <a:schemeClr val="tx2"/>
                  </a:solidFill>
                  <a:latin typeface="微软雅黑" panose="020B0503020204020204" pitchFamily="34" charset="-122"/>
                  <a:ea typeface="微软雅黑" panose="020B0503020204020204" pitchFamily="34" charset="-122"/>
                </a:rPr>
                <a:t>此部分内容作为文字排版占位显示 （建议使用主题字体）</a:t>
              </a:r>
              <a:endParaRPr lang="zh-CN" altLang="en-US" sz="1100" dirty="0">
                <a:solidFill>
                  <a:schemeClr val="tx2"/>
                </a:solidFill>
                <a:latin typeface="微软雅黑" panose="020B0503020204020204" pitchFamily="34" charset="-122"/>
                <a:ea typeface="微软雅黑" panose="020B0503020204020204" pitchFamily="34" charset="-122"/>
              </a:endParaRPr>
            </a:p>
          </p:txBody>
        </p:sp>
        <p:sp>
          <p:nvSpPr>
            <p:cNvPr id="7" name="Arrow: Pentagon 7"/>
            <p:cNvSpPr/>
            <p:nvPr/>
          </p:nvSpPr>
          <p:spPr>
            <a:xfrm rot="5400000">
              <a:off x="3842918" y="1073084"/>
              <a:ext cx="1458164" cy="189021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r>
                <a:rPr lang="zh-CN" altLang="en-US">
                  <a:latin typeface="微软雅黑" panose="020B0503020204020204" pitchFamily="34" charset="-122"/>
                  <a:ea typeface="微软雅黑" panose="020B0503020204020204" pitchFamily="34" charset="-122"/>
                </a:rPr>
                <a:t>标题文本预设</a:t>
              </a:r>
              <a:endParaRPr lang="zh-CN" altLang="en-US">
                <a:latin typeface="微软雅黑" panose="020B0503020204020204" pitchFamily="34" charset="-122"/>
                <a:ea typeface="微软雅黑" panose="020B0503020204020204" pitchFamily="34" charset="-122"/>
              </a:endParaRPr>
            </a:p>
          </p:txBody>
        </p:sp>
        <p:sp>
          <p:nvSpPr>
            <p:cNvPr id="12" name="Freeform: Shape 21"/>
            <p:cNvSpPr/>
            <p:nvPr/>
          </p:nvSpPr>
          <p:spPr bwMode="auto">
            <a:xfrm>
              <a:off x="4342814" y="1894561"/>
              <a:ext cx="474903" cy="474903"/>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dirty="0">
                <a:latin typeface="微软雅黑" panose="020B0503020204020204" pitchFamily="34" charset="-122"/>
                <a:ea typeface="微软雅黑" panose="020B0503020204020204" pitchFamily="34" charset="-122"/>
              </a:endParaRPr>
            </a:p>
          </p:txBody>
        </p:sp>
      </p:grpSp>
      <p:sp>
        <p:nvSpPr>
          <p:cNvPr id="1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关键技术</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6672862" y="1977684"/>
            <a:ext cx="1741423" cy="2253286"/>
            <a:chOff x="6672862" y="1977684"/>
            <a:chExt cx="1741423" cy="2253286"/>
          </a:xfrm>
        </p:grpSpPr>
        <p:sp>
          <p:nvSpPr>
            <p:cNvPr id="8" name="Right Arrow Callout 122"/>
            <p:cNvSpPr/>
            <p:nvPr/>
          </p:nvSpPr>
          <p:spPr>
            <a:xfrm>
              <a:off x="6672862" y="1977684"/>
              <a:ext cx="1741423" cy="1115795"/>
            </a:xfrm>
            <a:prstGeom prst="rightArrowCallout">
              <a:avLst>
                <a:gd name="adj1" fmla="val 25000"/>
                <a:gd name="adj2" fmla="val 25000"/>
                <a:gd name="adj3" fmla="val 25000"/>
                <a:gd name="adj4" fmla="val 76655"/>
              </a:avLst>
            </a:prstGeom>
            <a:solidFill>
              <a:schemeClr val="accent1"/>
            </a:solidFill>
            <a:ln w="12700">
              <a:no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7" name="Text Placeholder 3"/>
            <p:cNvSpPr txBox="1"/>
            <p:nvPr/>
          </p:nvSpPr>
          <p:spPr>
            <a:xfrm>
              <a:off x="8037466" y="2400724"/>
              <a:ext cx="268906" cy="266263"/>
            </a:xfrm>
            <a:prstGeom prst="rect">
              <a:avLst/>
            </a:prstGeom>
          </p:spPr>
          <p:txBody>
            <a:bodyPr wrap="square" lIns="0" tIns="0" rIns="0" bIns="0" anchor="ctr" anchorCtr="0">
              <a:normAutofit fontScale="92500" lnSpcReduction="20000"/>
            </a:bodyPr>
            <a:lstStyle>
              <a:defPPr>
                <a:defRPr lang="zh-CN"/>
              </a:defPPr>
              <a:lvl1pPr lvl="0" algn="ctr" defTabSz="914400">
                <a:lnSpc>
                  <a:spcPct val="120000"/>
                </a:lnSpc>
                <a:spcBef>
                  <a:spcPct val="0"/>
                </a:spcBef>
                <a:defRPr>
                  <a:solidFill>
                    <a:schemeClr val="bg1"/>
                  </a:solidFill>
                  <a:latin typeface="Impact" panose="020B0806030902050204" pitchFamily="34" charset="0"/>
                  <a:cs typeface="+mn-ea"/>
                </a:defRPr>
              </a:lvl1pPr>
            </a:lstStyle>
            <a:p>
              <a:r>
                <a:rPr lang="en-US" dirty="0">
                  <a:solidFill>
                    <a:schemeClr val="bg2"/>
                  </a:solidFill>
                  <a:latin typeface="微软雅黑" panose="020B0503020204020204" pitchFamily="34" charset="-122"/>
                  <a:ea typeface="微软雅黑" panose="020B0503020204020204" pitchFamily="34" charset="-122"/>
                  <a:sym typeface="+mn-lt"/>
                </a:rPr>
                <a:t>05</a:t>
              </a:r>
              <a:endParaRPr lang="en-US" dirty="0">
                <a:solidFill>
                  <a:schemeClr val="bg2"/>
                </a:solidFill>
                <a:latin typeface="微软雅黑" panose="020B0503020204020204" pitchFamily="34" charset="-122"/>
                <a:ea typeface="微软雅黑" panose="020B0503020204020204" pitchFamily="34" charset="-122"/>
                <a:sym typeface="+mn-lt"/>
              </a:endParaRPr>
            </a:p>
          </p:txBody>
        </p:sp>
        <p:sp>
          <p:nvSpPr>
            <p:cNvPr id="22" name="任意多边形: 形状 21"/>
            <p:cNvSpPr/>
            <p:nvPr/>
          </p:nvSpPr>
          <p:spPr bwMode="auto">
            <a:xfrm>
              <a:off x="7167108" y="2268415"/>
              <a:ext cx="383602" cy="454720"/>
            </a:xfrm>
            <a:custGeom>
              <a:avLst/>
              <a:gdLst>
                <a:gd name="connsiteX0" fmla="*/ 227262 w 282575"/>
                <a:gd name="connsiteY0" fmla="*/ 325438 h 334963"/>
                <a:gd name="connsiteX1" fmla="*/ 228600 w 282575"/>
                <a:gd name="connsiteY1" fmla="*/ 334963 h 334963"/>
                <a:gd name="connsiteX2" fmla="*/ 160337 w 282575"/>
                <a:gd name="connsiteY2" fmla="*/ 334963 h 334963"/>
                <a:gd name="connsiteX3" fmla="*/ 160337 w 282575"/>
                <a:gd name="connsiteY3" fmla="*/ 332242 h 334963"/>
                <a:gd name="connsiteX4" fmla="*/ 227262 w 282575"/>
                <a:gd name="connsiteY4" fmla="*/ 325438 h 334963"/>
                <a:gd name="connsiteX5" fmla="*/ 58187 w 282575"/>
                <a:gd name="connsiteY5" fmla="*/ 323850 h 334963"/>
                <a:gd name="connsiteX6" fmla="*/ 123825 w 282575"/>
                <a:gd name="connsiteY6" fmla="*/ 330654 h 334963"/>
                <a:gd name="connsiteX7" fmla="*/ 123825 w 282575"/>
                <a:gd name="connsiteY7" fmla="*/ 333375 h 334963"/>
                <a:gd name="connsiteX8" fmla="*/ 55562 w 282575"/>
                <a:gd name="connsiteY8" fmla="*/ 333375 h 334963"/>
                <a:gd name="connsiteX9" fmla="*/ 58187 w 282575"/>
                <a:gd name="connsiteY9" fmla="*/ 323850 h 334963"/>
                <a:gd name="connsiteX10" fmla="*/ 206936 w 282575"/>
                <a:gd name="connsiteY10" fmla="*/ 300038 h 334963"/>
                <a:gd name="connsiteX11" fmla="*/ 205597 w 282575"/>
                <a:gd name="connsiteY11" fmla="*/ 306893 h 334963"/>
                <a:gd name="connsiteX12" fmla="*/ 227013 w 282575"/>
                <a:gd name="connsiteY12" fmla="*/ 324717 h 334963"/>
                <a:gd name="connsiteX13" fmla="*/ 160089 w 282575"/>
                <a:gd name="connsiteY13" fmla="*/ 330201 h 334963"/>
                <a:gd name="connsiteX14" fmla="*/ 165443 w 282575"/>
                <a:gd name="connsiteY14" fmla="*/ 317862 h 334963"/>
                <a:gd name="connsiteX15" fmla="*/ 165443 w 282575"/>
                <a:gd name="connsiteY15" fmla="*/ 309635 h 334963"/>
                <a:gd name="connsiteX16" fmla="*/ 206936 w 282575"/>
                <a:gd name="connsiteY16" fmla="*/ 300038 h 334963"/>
                <a:gd name="connsiteX17" fmla="*/ 75819 w 282575"/>
                <a:gd name="connsiteY17" fmla="*/ 300038 h 334963"/>
                <a:gd name="connsiteX18" fmla="*/ 117157 w 282575"/>
                <a:gd name="connsiteY18" fmla="*/ 309130 h 334963"/>
                <a:gd name="connsiteX19" fmla="*/ 117157 w 282575"/>
                <a:gd name="connsiteY19" fmla="*/ 316923 h 334963"/>
                <a:gd name="connsiteX20" fmla="*/ 122491 w 282575"/>
                <a:gd name="connsiteY20" fmla="*/ 328613 h 334963"/>
                <a:gd name="connsiteX21" fmla="*/ 57150 w 282575"/>
                <a:gd name="connsiteY21" fmla="*/ 323418 h 334963"/>
                <a:gd name="connsiteX22" fmla="*/ 77152 w 282575"/>
                <a:gd name="connsiteY22" fmla="*/ 306532 h 334963"/>
                <a:gd name="connsiteX23" fmla="*/ 75819 w 282575"/>
                <a:gd name="connsiteY23" fmla="*/ 300038 h 334963"/>
                <a:gd name="connsiteX24" fmla="*/ 155575 w 282575"/>
                <a:gd name="connsiteY24" fmla="*/ 246063 h 334963"/>
                <a:gd name="connsiteX25" fmla="*/ 155575 w 282575"/>
                <a:gd name="connsiteY25" fmla="*/ 258763 h 334963"/>
                <a:gd name="connsiteX26" fmla="*/ 165100 w 282575"/>
                <a:gd name="connsiteY26" fmla="*/ 258763 h 334963"/>
                <a:gd name="connsiteX27" fmla="*/ 163513 w 282575"/>
                <a:gd name="connsiteY27" fmla="*/ 246063 h 334963"/>
                <a:gd name="connsiteX28" fmla="*/ 150532 w 282575"/>
                <a:gd name="connsiteY28" fmla="*/ 239407 h 334963"/>
                <a:gd name="connsiteX29" fmla="*/ 157069 w 282575"/>
                <a:gd name="connsiteY29" fmla="*/ 239407 h 334963"/>
                <a:gd name="connsiteX30" fmla="*/ 170143 w 282575"/>
                <a:gd name="connsiteY30" fmla="*/ 252230 h 334963"/>
                <a:gd name="connsiteX31" fmla="*/ 157069 w 282575"/>
                <a:gd name="connsiteY31" fmla="*/ 265052 h 334963"/>
                <a:gd name="connsiteX32" fmla="*/ 157069 w 282575"/>
                <a:gd name="connsiteY32" fmla="*/ 271463 h 334963"/>
                <a:gd name="connsiteX33" fmla="*/ 149225 w 282575"/>
                <a:gd name="connsiteY33" fmla="*/ 271463 h 334963"/>
                <a:gd name="connsiteX34" fmla="*/ 150532 w 282575"/>
                <a:gd name="connsiteY34" fmla="*/ 239407 h 334963"/>
                <a:gd name="connsiteX35" fmla="*/ 141287 w 282575"/>
                <a:gd name="connsiteY35" fmla="*/ 238125 h 334963"/>
                <a:gd name="connsiteX36" fmla="*/ 142875 w 282575"/>
                <a:gd name="connsiteY36" fmla="*/ 244475 h 334963"/>
                <a:gd name="connsiteX37" fmla="*/ 130175 w 282575"/>
                <a:gd name="connsiteY37" fmla="*/ 246063 h 334963"/>
                <a:gd name="connsiteX38" fmla="*/ 131762 w 282575"/>
                <a:gd name="connsiteY38" fmla="*/ 254000 h 334963"/>
                <a:gd name="connsiteX39" fmla="*/ 142875 w 282575"/>
                <a:gd name="connsiteY39" fmla="*/ 252413 h 334963"/>
                <a:gd name="connsiteX40" fmla="*/ 142875 w 282575"/>
                <a:gd name="connsiteY40" fmla="*/ 257175 h 334963"/>
                <a:gd name="connsiteX41" fmla="*/ 134937 w 282575"/>
                <a:gd name="connsiteY41" fmla="*/ 260350 h 334963"/>
                <a:gd name="connsiteX42" fmla="*/ 136525 w 282575"/>
                <a:gd name="connsiteY42" fmla="*/ 271463 h 334963"/>
                <a:gd name="connsiteX43" fmla="*/ 128587 w 282575"/>
                <a:gd name="connsiteY43" fmla="*/ 274638 h 334963"/>
                <a:gd name="connsiteX44" fmla="*/ 123825 w 282575"/>
                <a:gd name="connsiteY44" fmla="*/ 242888 h 334963"/>
                <a:gd name="connsiteX45" fmla="*/ 160338 w 282575"/>
                <a:gd name="connsiteY45" fmla="*/ 223838 h 334963"/>
                <a:gd name="connsiteX46" fmla="*/ 123825 w 282575"/>
                <a:gd name="connsiteY46" fmla="*/ 228600 h 334963"/>
                <a:gd name="connsiteX47" fmla="*/ 114300 w 282575"/>
                <a:gd name="connsiteY47" fmla="*/ 258763 h 334963"/>
                <a:gd name="connsiteX48" fmla="*/ 130175 w 282575"/>
                <a:gd name="connsiteY48" fmla="*/ 284163 h 334963"/>
                <a:gd name="connsiteX49" fmla="*/ 169863 w 282575"/>
                <a:gd name="connsiteY49" fmla="*/ 279401 h 334963"/>
                <a:gd name="connsiteX50" fmla="*/ 177800 w 282575"/>
                <a:gd name="connsiteY50" fmla="*/ 246063 h 334963"/>
                <a:gd name="connsiteX51" fmla="*/ 219075 w 282575"/>
                <a:gd name="connsiteY51" fmla="*/ 211138 h 334963"/>
                <a:gd name="connsiteX52" fmla="*/ 223837 w 282575"/>
                <a:gd name="connsiteY52" fmla="*/ 238125 h 334963"/>
                <a:gd name="connsiteX53" fmla="*/ 211137 w 282575"/>
                <a:gd name="connsiteY53" fmla="*/ 239713 h 334963"/>
                <a:gd name="connsiteX54" fmla="*/ 204787 w 282575"/>
                <a:gd name="connsiteY54" fmla="*/ 215900 h 334963"/>
                <a:gd name="connsiteX55" fmla="*/ 63500 w 282575"/>
                <a:gd name="connsiteY55" fmla="*/ 207963 h 334963"/>
                <a:gd name="connsiteX56" fmla="*/ 76200 w 282575"/>
                <a:gd name="connsiteY56" fmla="*/ 212726 h 334963"/>
                <a:gd name="connsiteX57" fmla="*/ 71437 w 282575"/>
                <a:gd name="connsiteY57" fmla="*/ 238126 h 334963"/>
                <a:gd name="connsiteX58" fmla="*/ 57150 w 282575"/>
                <a:gd name="connsiteY58" fmla="*/ 238126 h 334963"/>
                <a:gd name="connsiteX59" fmla="*/ 254311 w 282575"/>
                <a:gd name="connsiteY59" fmla="*/ 176213 h 334963"/>
                <a:gd name="connsiteX60" fmla="*/ 262386 w 282575"/>
                <a:gd name="connsiteY60" fmla="*/ 195823 h 334963"/>
                <a:gd name="connsiteX61" fmla="*/ 255657 w 282575"/>
                <a:gd name="connsiteY61" fmla="*/ 199745 h 334963"/>
                <a:gd name="connsiteX62" fmla="*/ 254311 w 282575"/>
                <a:gd name="connsiteY62" fmla="*/ 201053 h 334963"/>
                <a:gd name="connsiteX63" fmla="*/ 250273 w 282575"/>
                <a:gd name="connsiteY63" fmla="*/ 214126 h 334963"/>
                <a:gd name="connsiteX64" fmla="*/ 263732 w 282575"/>
                <a:gd name="connsiteY64" fmla="*/ 219356 h 334963"/>
                <a:gd name="connsiteX65" fmla="*/ 274500 w 282575"/>
                <a:gd name="connsiteY65" fmla="*/ 215434 h 334963"/>
                <a:gd name="connsiteX66" fmla="*/ 282575 w 282575"/>
                <a:gd name="connsiteY66" fmla="*/ 231122 h 334963"/>
                <a:gd name="connsiteX67" fmla="*/ 281229 w 282575"/>
                <a:gd name="connsiteY67" fmla="*/ 233736 h 334963"/>
                <a:gd name="connsiteX68" fmla="*/ 254311 w 282575"/>
                <a:gd name="connsiteY68" fmla="*/ 242888 h 334963"/>
                <a:gd name="connsiteX69" fmla="*/ 240851 w 282575"/>
                <a:gd name="connsiteY69" fmla="*/ 238966 h 334963"/>
                <a:gd name="connsiteX70" fmla="*/ 238159 w 282575"/>
                <a:gd name="connsiteY70" fmla="*/ 237659 h 334963"/>
                <a:gd name="connsiteX71" fmla="*/ 226046 w 282575"/>
                <a:gd name="connsiteY71" fmla="*/ 238966 h 334963"/>
                <a:gd name="connsiteX72" fmla="*/ 220662 w 282575"/>
                <a:gd name="connsiteY72" fmla="*/ 211511 h 334963"/>
                <a:gd name="connsiteX73" fmla="*/ 228738 w 282575"/>
                <a:gd name="connsiteY73" fmla="*/ 208897 h 334963"/>
                <a:gd name="connsiteX74" fmla="*/ 228738 w 282575"/>
                <a:gd name="connsiteY74" fmla="*/ 204975 h 334963"/>
                <a:gd name="connsiteX75" fmla="*/ 250273 w 282575"/>
                <a:gd name="connsiteY75" fmla="*/ 177520 h 334963"/>
                <a:gd name="connsiteX76" fmla="*/ 254311 w 282575"/>
                <a:gd name="connsiteY76" fmla="*/ 176213 h 334963"/>
                <a:gd name="connsiteX77" fmla="*/ 28851 w 282575"/>
                <a:gd name="connsiteY77" fmla="*/ 173038 h 334963"/>
                <a:gd name="connsiteX78" fmla="*/ 39342 w 282575"/>
                <a:gd name="connsiteY78" fmla="*/ 179602 h 334963"/>
                <a:gd name="connsiteX79" fmla="*/ 55079 w 282575"/>
                <a:gd name="connsiteY79" fmla="*/ 203231 h 334963"/>
                <a:gd name="connsiteX80" fmla="*/ 53768 w 282575"/>
                <a:gd name="connsiteY80" fmla="*/ 205857 h 334963"/>
                <a:gd name="connsiteX81" fmla="*/ 60325 w 282575"/>
                <a:gd name="connsiteY81" fmla="*/ 208482 h 334963"/>
                <a:gd name="connsiteX82" fmla="*/ 55079 w 282575"/>
                <a:gd name="connsiteY82" fmla="*/ 236050 h 334963"/>
                <a:gd name="connsiteX83" fmla="*/ 45899 w 282575"/>
                <a:gd name="connsiteY83" fmla="*/ 236050 h 334963"/>
                <a:gd name="connsiteX84" fmla="*/ 43276 w 282575"/>
                <a:gd name="connsiteY84" fmla="*/ 237363 h 334963"/>
                <a:gd name="connsiteX85" fmla="*/ 19671 w 282575"/>
                <a:gd name="connsiteY85" fmla="*/ 239988 h 334963"/>
                <a:gd name="connsiteX86" fmla="*/ 0 w 282575"/>
                <a:gd name="connsiteY86" fmla="*/ 228173 h 334963"/>
                <a:gd name="connsiteX87" fmla="*/ 10491 w 282575"/>
                <a:gd name="connsiteY87" fmla="*/ 211108 h 334963"/>
                <a:gd name="connsiteX88" fmla="*/ 31474 w 282575"/>
                <a:gd name="connsiteY88" fmla="*/ 211108 h 334963"/>
                <a:gd name="connsiteX89" fmla="*/ 19671 w 282575"/>
                <a:gd name="connsiteY89" fmla="*/ 192729 h 334963"/>
                <a:gd name="connsiteX90" fmla="*/ 28851 w 282575"/>
                <a:gd name="connsiteY90" fmla="*/ 173038 h 334963"/>
                <a:gd name="connsiteX91" fmla="*/ 247650 w 282575"/>
                <a:gd name="connsiteY91" fmla="*/ 139700 h 334963"/>
                <a:gd name="connsiteX92" fmla="*/ 239744 w 282575"/>
                <a:gd name="connsiteY92" fmla="*/ 172773 h 334963"/>
                <a:gd name="connsiteX93" fmla="*/ 197576 w 282575"/>
                <a:gd name="connsiteY93" fmla="*/ 213783 h 334963"/>
                <a:gd name="connsiteX94" fmla="*/ 194941 w 282575"/>
                <a:gd name="connsiteY94" fmla="*/ 217752 h 334963"/>
                <a:gd name="connsiteX95" fmla="*/ 202847 w 282575"/>
                <a:gd name="connsiteY95" fmla="*/ 215106 h 334963"/>
                <a:gd name="connsiteX96" fmla="*/ 208118 w 282575"/>
                <a:gd name="connsiteY96" fmla="*/ 241565 h 334963"/>
                <a:gd name="connsiteX97" fmla="*/ 202847 w 282575"/>
                <a:gd name="connsiteY97" fmla="*/ 241565 h 334963"/>
                <a:gd name="connsiteX98" fmla="*/ 205483 w 282575"/>
                <a:gd name="connsiteY98" fmla="*/ 252148 h 334963"/>
                <a:gd name="connsiteX99" fmla="*/ 213389 w 282575"/>
                <a:gd name="connsiteY99" fmla="*/ 283898 h 334963"/>
                <a:gd name="connsiteX100" fmla="*/ 210754 w 282575"/>
                <a:gd name="connsiteY100" fmla="*/ 289190 h 334963"/>
                <a:gd name="connsiteX101" fmla="*/ 206801 w 282575"/>
                <a:gd name="connsiteY101" fmla="*/ 290513 h 334963"/>
                <a:gd name="connsiteX102" fmla="*/ 206801 w 282575"/>
                <a:gd name="connsiteY102" fmla="*/ 298451 h 334963"/>
                <a:gd name="connsiteX103" fmla="*/ 165951 w 282575"/>
                <a:gd name="connsiteY103" fmla="*/ 306388 h 334963"/>
                <a:gd name="connsiteX104" fmla="*/ 163315 w 282575"/>
                <a:gd name="connsiteY104" fmla="*/ 299773 h 334963"/>
                <a:gd name="connsiteX105" fmla="*/ 154091 w 282575"/>
                <a:gd name="connsiteY105" fmla="*/ 301096 h 334963"/>
                <a:gd name="connsiteX106" fmla="*/ 119830 w 282575"/>
                <a:gd name="connsiteY106" fmla="*/ 298451 h 334963"/>
                <a:gd name="connsiteX107" fmla="*/ 118512 w 282575"/>
                <a:gd name="connsiteY107" fmla="*/ 305065 h 334963"/>
                <a:gd name="connsiteX108" fmla="*/ 76345 w 282575"/>
                <a:gd name="connsiteY108" fmla="*/ 295805 h 334963"/>
                <a:gd name="connsiteX109" fmla="*/ 76345 w 282575"/>
                <a:gd name="connsiteY109" fmla="*/ 285221 h 334963"/>
                <a:gd name="connsiteX110" fmla="*/ 75027 w 282575"/>
                <a:gd name="connsiteY110" fmla="*/ 285221 h 334963"/>
                <a:gd name="connsiteX111" fmla="*/ 71074 w 282575"/>
                <a:gd name="connsiteY111" fmla="*/ 275961 h 334963"/>
                <a:gd name="connsiteX112" fmla="*/ 82933 w 282575"/>
                <a:gd name="connsiteY112" fmla="*/ 238919 h 334963"/>
                <a:gd name="connsiteX113" fmla="*/ 75027 w 282575"/>
                <a:gd name="connsiteY113" fmla="*/ 238919 h 334963"/>
                <a:gd name="connsiteX114" fmla="*/ 78980 w 282575"/>
                <a:gd name="connsiteY114" fmla="*/ 212461 h 334963"/>
                <a:gd name="connsiteX115" fmla="*/ 93475 w 282575"/>
                <a:gd name="connsiteY115" fmla="*/ 216429 h 334963"/>
                <a:gd name="connsiteX116" fmla="*/ 46037 w 282575"/>
                <a:gd name="connsiteY116" fmla="*/ 155575 h 334963"/>
                <a:gd name="connsiteX117" fmla="*/ 247650 w 282575"/>
                <a:gd name="connsiteY117" fmla="*/ 139700 h 334963"/>
                <a:gd name="connsiteX118" fmla="*/ 189569 w 282575"/>
                <a:gd name="connsiteY118" fmla="*/ 74613 h 334963"/>
                <a:gd name="connsiteX119" fmla="*/ 169862 w 282575"/>
                <a:gd name="connsiteY119" fmla="*/ 95250 h 334963"/>
                <a:gd name="connsiteX120" fmla="*/ 189569 w 282575"/>
                <a:gd name="connsiteY120" fmla="*/ 115888 h 334963"/>
                <a:gd name="connsiteX121" fmla="*/ 207962 w 282575"/>
                <a:gd name="connsiteY121" fmla="*/ 95250 h 334963"/>
                <a:gd name="connsiteX122" fmla="*/ 189569 w 282575"/>
                <a:gd name="connsiteY122" fmla="*/ 74613 h 334963"/>
                <a:gd name="connsiteX123" fmla="*/ 106363 w 282575"/>
                <a:gd name="connsiteY123" fmla="*/ 74613 h 334963"/>
                <a:gd name="connsiteX124" fmla="*/ 73025 w 282575"/>
                <a:gd name="connsiteY124" fmla="*/ 107157 h 334963"/>
                <a:gd name="connsiteX125" fmla="*/ 106363 w 282575"/>
                <a:gd name="connsiteY125" fmla="*/ 139701 h 334963"/>
                <a:gd name="connsiteX126" fmla="*/ 139701 w 282575"/>
                <a:gd name="connsiteY126" fmla="*/ 107157 h 334963"/>
                <a:gd name="connsiteX127" fmla="*/ 106363 w 282575"/>
                <a:gd name="connsiteY127" fmla="*/ 74613 h 334963"/>
                <a:gd name="connsiteX128" fmla="*/ 11344 w 282575"/>
                <a:gd name="connsiteY128" fmla="*/ 63500 h 334963"/>
                <a:gd name="connsiteX129" fmla="*/ 19243 w 282575"/>
                <a:gd name="connsiteY129" fmla="*/ 71368 h 334963"/>
                <a:gd name="connsiteX130" fmla="*/ 17926 w 282575"/>
                <a:gd name="connsiteY130" fmla="*/ 75303 h 334963"/>
                <a:gd name="connsiteX131" fmla="*/ 19243 w 282575"/>
                <a:gd name="connsiteY131" fmla="*/ 75303 h 334963"/>
                <a:gd name="connsiteX132" fmla="*/ 27142 w 282575"/>
                <a:gd name="connsiteY132" fmla="*/ 76614 h 334963"/>
                <a:gd name="connsiteX133" fmla="*/ 31091 w 282575"/>
                <a:gd name="connsiteY133" fmla="*/ 84483 h 334963"/>
                <a:gd name="connsiteX134" fmla="*/ 50838 w 282575"/>
                <a:gd name="connsiteY134" fmla="*/ 66123 h 334963"/>
                <a:gd name="connsiteX135" fmla="*/ 58737 w 282575"/>
                <a:gd name="connsiteY135" fmla="*/ 72680 h 334963"/>
                <a:gd name="connsiteX136" fmla="*/ 41623 w 282575"/>
                <a:gd name="connsiteY136" fmla="*/ 97597 h 334963"/>
                <a:gd name="connsiteX137" fmla="*/ 40306 w 282575"/>
                <a:gd name="connsiteY137" fmla="*/ 105465 h 334963"/>
                <a:gd name="connsiteX138" fmla="*/ 38990 w 282575"/>
                <a:gd name="connsiteY138" fmla="*/ 123825 h 334963"/>
                <a:gd name="connsiteX139" fmla="*/ 20559 w 282575"/>
                <a:gd name="connsiteY139" fmla="*/ 117268 h 334963"/>
                <a:gd name="connsiteX140" fmla="*/ 28458 w 282575"/>
                <a:gd name="connsiteY140" fmla="*/ 89728 h 334963"/>
                <a:gd name="connsiteX141" fmla="*/ 24509 w 282575"/>
                <a:gd name="connsiteY141" fmla="*/ 83171 h 334963"/>
                <a:gd name="connsiteX142" fmla="*/ 16610 w 282575"/>
                <a:gd name="connsiteY142" fmla="*/ 79237 h 334963"/>
                <a:gd name="connsiteX143" fmla="*/ 13977 w 282575"/>
                <a:gd name="connsiteY143" fmla="*/ 79237 h 334963"/>
                <a:gd name="connsiteX144" fmla="*/ 11344 w 282575"/>
                <a:gd name="connsiteY144" fmla="*/ 79237 h 334963"/>
                <a:gd name="connsiteX145" fmla="*/ 4762 w 282575"/>
                <a:gd name="connsiteY145" fmla="*/ 71368 h 334963"/>
                <a:gd name="connsiteX146" fmla="*/ 11344 w 282575"/>
                <a:gd name="connsiteY146" fmla="*/ 63500 h 334963"/>
                <a:gd name="connsiteX147" fmla="*/ 261938 w 282575"/>
                <a:gd name="connsiteY147" fmla="*/ 53975 h 334963"/>
                <a:gd name="connsiteX148" fmla="*/ 269875 w 282575"/>
                <a:gd name="connsiteY148" fmla="*/ 60469 h 334963"/>
                <a:gd name="connsiteX149" fmla="*/ 261938 w 282575"/>
                <a:gd name="connsiteY149" fmla="*/ 68262 h 334963"/>
                <a:gd name="connsiteX150" fmla="*/ 257969 w 282575"/>
                <a:gd name="connsiteY150" fmla="*/ 66964 h 334963"/>
                <a:gd name="connsiteX151" fmla="*/ 257969 w 282575"/>
                <a:gd name="connsiteY151" fmla="*/ 74757 h 334963"/>
                <a:gd name="connsiteX152" fmla="*/ 250031 w 282575"/>
                <a:gd name="connsiteY152" fmla="*/ 81251 h 334963"/>
                <a:gd name="connsiteX153" fmla="*/ 260615 w 282575"/>
                <a:gd name="connsiteY153" fmla="*/ 102033 h 334963"/>
                <a:gd name="connsiteX154" fmla="*/ 243417 w 282575"/>
                <a:gd name="connsiteY154" fmla="*/ 111125 h 334963"/>
                <a:gd name="connsiteX155" fmla="*/ 231510 w 282575"/>
                <a:gd name="connsiteY155" fmla="*/ 87745 h 334963"/>
                <a:gd name="connsiteX156" fmla="*/ 214312 w 282575"/>
                <a:gd name="connsiteY156" fmla="*/ 66964 h 334963"/>
                <a:gd name="connsiteX157" fmla="*/ 226219 w 282575"/>
                <a:gd name="connsiteY157" fmla="*/ 55274 h 334963"/>
                <a:gd name="connsiteX158" fmla="*/ 247385 w 282575"/>
                <a:gd name="connsiteY158" fmla="*/ 76056 h 334963"/>
                <a:gd name="connsiteX159" fmla="*/ 254000 w 282575"/>
                <a:gd name="connsiteY159" fmla="*/ 72159 h 334963"/>
                <a:gd name="connsiteX160" fmla="*/ 255323 w 282575"/>
                <a:gd name="connsiteY160" fmla="*/ 61768 h 334963"/>
                <a:gd name="connsiteX161" fmla="*/ 255323 w 282575"/>
                <a:gd name="connsiteY161" fmla="*/ 60469 h 334963"/>
                <a:gd name="connsiteX162" fmla="*/ 261938 w 282575"/>
                <a:gd name="connsiteY162" fmla="*/ 53975 h 334963"/>
                <a:gd name="connsiteX163" fmla="*/ 163412 w 282575"/>
                <a:gd name="connsiteY163" fmla="*/ 42589 h 334963"/>
                <a:gd name="connsiteX164" fmla="*/ 205531 w 282575"/>
                <a:gd name="connsiteY164" fmla="*/ 60991 h 334963"/>
                <a:gd name="connsiteX165" fmla="*/ 247650 w 282575"/>
                <a:gd name="connsiteY165" fmla="*/ 134596 h 334963"/>
                <a:gd name="connsiteX166" fmla="*/ 208164 w 282575"/>
                <a:gd name="connsiteY166" fmla="*/ 151683 h 334963"/>
                <a:gd name="connsiteX167" fmla="*/ 154198 w 282575"/>
                <a:gd name="connsiteY167" fmla="*/ 162199 h 334963"/>
                <a:gd name="connsiteX168" fmla="*/ 110763 w 282575"/>
                <a:gd name="connsiteY168" fmla="*/ 162199 h 334963"/>
                <a:gd name="connsiteX169" fmla="*/ 48900 w 282575"/>
                <a:gd name="connsiteY169" fmla="*/ 152998 h 334963"/>
                <a:gd name="connsiteX170" fmla="*/ 44952 w 282575"/>
                <a:gd name="connsiteY170" fmla="*/ 149055 h 334963"/>
                <a:gd name="connsiteX171" fmla="*/ 64695 w 282575"/>
                <a:gd name="connsiteY171" fmla="*/ 74135 h 334963"/>
                <a:gd name="connsiteX172" fmla="*/ 109446 w 282575"/>
                <a:gd name="connsiteY172" fmla="*/ 47847 h 334963"/>
                <a:gd name="connsiteX173" fmla="*/ 163412 w 282575"/>
                <a:gd name="connsiteY173" fmla="*/ 42589 h 334963"/>
                <a:gd name="connsiteX174" fmla="*/ 143394 w 282575"/>
                <a:gd name="connsiteY174" fmla="*/ 0 h 334963"/>
                <a:gd name="connsiteX175" fmla="*/ 155209 w 282575"/>
                <a:gd name="connsiteY175" fmla="*/ 10459 h 334963"/>
                <a:gd name="connsiteX176" fmla="*/ 144707 w 282575"/>
                <a:gd name="connsiteY176" fmla="*/ 22225 h 334963"/>
                <a:gd name="connsiteX177" fmla="*/ 144707 w 282575"/>
                <a:gd name="connsiteY177" fmla="*/ 26147 h 334963"/>
                <a:gd name="connsiteX178" fmla="*/ 176213 w 282575"/>
                <a:gd name="connsiteY178" fmla="*/ 31376 h 334963"/>
                <a:gd name="connsiteX179" fmla="*/ 173588 w 282575"/>
                <a:gd name="connsiteY179" fmla="*/ 40528 h 334963"/>
                <a:gd name="connsiteX180" fmla="*/ 135518 w 282575"/>
                <a:gd name="connsiteY180" fmla="*/ 37913 h 334963"/>
                <a:gd name="connsiteX181" fmla="*/ 111888 w 282575"/>
                <a:gd name="connsiteY181" fmla="*/ 44450 h 334963"/>
                <a:gd name="connsiteX182" fmla="*/ 107950 w 282575"/>
                <a:gd name="connsiteY182" fmla="*/ 36606 h 334963"/>
                <a:gd name="connsiteX183" fmla="*/ 128954 w 282575"/>
                <a:gd name="connsiteY183" fmla="*/ 27454 h 334963"/>
                <a:gd name="connsiteX184" fmla="*/ 140769 w 282575"/>
                <a:gd name="connsiteY184" fmla="*/ 26147 h 334963"/>
                <a:gd name="connsiteX185" fmla="*/ 140769 w 282575"/>
                <a:gd name="connsiteY185" fmla="*/ 22225 h 334963"/>
                <a:gd name="connsiteX186" fmla="*/ 132892 w 282575"/>
                <a:gd name="connsiteY186" fmla="*/ 10459 h 334963"/>
                <a:gd name="connsiteX187" fmla="*/ 143394 w 282575"/>
                <a:gd name="connsiteY187"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82575" h="334963">
                  <a:moveTo>
                    <a:pt x="227262" y="325438"/>
                  </a:moveTo>
                  <a:cubicBezTo>
                    <a:pt x="228600" y="326799"/>
                    <a:pt x="228600" y="334963"/>
                    <a:pt x="228600" y="334963"/>
                  </a:cubicBezTo>
                  <a:cubicBezTo>
                    <a:pt x="228600" y="334963"/>
                    <a:pt x="228600" y="334963"/>
                    <a:pt x="160337" y="334963"/>
                  </a:cubicBezTo>
                  <a:cubicBezTo>
                    <a:pt x="160337" y="334963"/>
                    <a:pt x="160337" y="334963"/>
                    <a:pt x="160337" y="332242"/>
                  </a:cubicBezTo>
                  <a:cubicBezTo>
                    <a:pt x="160337" y="332242"/>
                    <a:pt x="160337" y="332242"/>
                    <a:pt x="227262" y="325438"/>
                  </a:cubicBezTo>
                  <a:close/>
                  <a:moveTo>
                    <a:pt x="58187" y="323850"/>
                  </a:moveTo>
                  <a:cubicBezTo>
                    <a:pt x="58187" y="323850"/>
                    <a:pt x="58187" y="323850"/>
                    <a:pt x="123825" y="330654"/>
                  </a:cubicBezTo>
                  <a:cubicBezTo>
                    <a:pt x="123825" y="330654"/>
                    <a:pt x="123825" y="330654"/>
                    <a:pt x="123825" y="333375"/>
                  </a:cubicBezTo>
                  <a:cubicBezTo>
                    <a:pt x="123825" y="333375"/>
                    <a:pt x="123825" y="333375"/>
                    <a:pt x="55562" y="333375"/>
                  </a:cubicBezTo>
                  <a:cubicBezTo>
                    <a:pt x="55562" y="333375"/>
                    <a:pt x="55562" y="325211"/>
                    <a:pt x="58187" y="323850"/>
                  </a:cubicBezTo>
                  <a:close/>
                  <a:moveTo>
                    <a:pt x="206936" y="300038"/>
                  </a:moveTo>
                  <a:cubicBezTo>
                    <a:pt x="206936" y="300038"/>
                    <a:pt x="206936" y="300038"/>
                    <a:pt x="205597" y="306893"/>
                  </a:cubicBezTo>
                  <a:cubicBezTo>
                    <a:pt x="220321" y="309635"/>
                    <a:pt x="227013" y="324717"/>
                    <a:pt x="227013" y="324717"/>
                  </a:cubicBezTo>
                  <a:cubicBezTo>
                    <a:pt x="227013" y="324717"/>
                    <a:pt x="227013" y="324717"/>
                    <a:pt x="160089" y="330201"/>
                  </a:cubicBezTo>
                  <a:cubicBezTo>
                    <a:pt x="158750" y="326088"/>
                    <a:pt x="165443" y="317862"/>
                    <a:pt x="165443" y="317862"/>
                  </a:cubicBezTo>
                  <a:cubicBezTo>
                    <a:pt x="165443" y="317862"/>
                    <a:pt x="165443" y="317862"/>
                    <a:pt x="165443" y="309635"/>
                  </a:cubicBezTo>
                  <a:cubicBezTo>
                    <a:pt x="184182" y="301409"/>
                    <a:pt x="206936" y="300038"/>
                    <a:pt x="206936" y="300038"/>
                  </a:cubicBezTo>
                  <a:close/>
                  <a:moveTo>
                    <a:pt x="75819" y="300038"/>
                  </a:moveTo>
                  <a:cubicBezTo>
                    <a:pt x="75819" y="300038"/>
                    <a:pt x="99822" y="301337"/>
                    <a:pt x="117157" y="309130"/>
                  </a:cubicBezTo>
                  <a:cubicBezTo>
                    <a:pt x="117157" y="309130"/>
                    <a:pt x="117157" y="309130"/>
                    <a:pt x="117157" y="316923"/>
                  </a:cubicBezTo>
                  <a:cubicBezTo>
                    <a:pt x="117157" y="316923"/>
                    <a:pt x="123825" y="323418"/>
                    <a:pt x="122491" y="328613"/>
                  </a:cubicBezTo>
                  <a:cubicBezTo>
                    <a:pt x="122491" y="328613"/>
                    <a:pt x="122491" y="328613"/>
                    <a:pt x="57150" y="323418"/>
                  </a:cubicBezTo>
                  <a:cubicBezTo>
                    <a:pt x="57150" y="323418"/>
                    <a:pt x="62484" y="309130"/>
                    <a:pt x="77152" y="306532"/>
                  </a:cubicBezTo>
                  <a:cubicBezTo>
                    <a:pt x="77152" y="306532"/>
                    <a:pt x="77152" y="306532"/>
                    <a:pt x="75819" y="300038"/>
                  </a:cubicBezTo>
                  <a:close/>
                  <a:moveTo>
                    <a:pt x="155575" y="246063"/>
                  </a:moveTo>
                  <a:lnTo>
                    <a:pt x="155575" y="258763"/>
                  </a:lnTo>
                  <a:lnTo>
                    <a:pt x="165100" y="258763"/>
                  </a:lnTo>
                  <a:lnTo>
                    <a:pt x="163513" y="246063"/>
                  </a:lnTo>
                  <a:close/>
                  <a:moveTo>
                    <a:pt x="150532" y="239407"/>
                  </a:moveTo>
                  <a:cubicBezTo>
                    <a:pt x="150532" y="239407"/>
                    <a:pt x="150532" y="239407"/>
                    <a:pt x="157069" y="239407"/>
                  </a:cubicBezTo>
                  <a:cubicBezTo>
                    <a:pt x="171450" y="238125"/>
                    <a:pt x="170143" y="252230"/>
                    <a:pt x="170143" y="252230"/>
                  </a:cubicBezTo>
                  <a:cubicBezTo>
                    <a:pt x="170143" y="267616"/>
                    <a:pt x="157069" y="265052"/>
                    <a:pt x="157069" y="265052"/>
                  </a:cubicBezTo>
                  <a:cubicBezTo>
                    <a:pt x="157069" y="265052"/>
                    <a:pt x="157069" y="265052"/>
                    <a:pt x="157069" y="271463"/>
                  </a:cubicBezTo>
                  <a:cubicBezTo>
                    <a:pt x="157069" y="271463"/>
                    <a:pt x="157069" y="271463"/>
                    <a:pt x="149225" y="271463"/>
                  </a:cubicBezTo>
                  <a:cubicBezTo>
                    <a:pt x="149225" y="271463"/>
                    <a:pt x="149225" y="271463"/>
                    <a:pt x="150532" y="239407"/>
                  </a:cubicBezTo>
                  <a:close/>
                  <a:moveTo>
                    <a:pt x="141287" y="238125"/>
                  </a:moveTo>
                  <a:lnTo>
                    <a:pt x="142875" y="244475"/>
                  </a:lnTo>
                  <a:lnTo>
                    <a:pt x="130175" y="246063"/>
                  </a:lnTo>
                  <a:lnTo>
                    <a:pt x="131762" y="254000"/>
                  </a:lnTo>
                  <a:lnTo>
                    <a:pt x="142875" y="252413"/>
                  </a:lnTo>
                  <a:lnTo>
                    <a:pt x="142875" y="257175"/>
                  </a:lnTo>
                  <a:lnTo>
                    <a:pt x="134937" y="260350"/>
                  </a:lnTo>
                  <a:lnTo>
                    <a:pt x="136525" y="271463"/>
                  </a:lnTo>
                  <a:lnTo>
                    <a:pt x="128587" y="274638"/>
                  </a:lnTo>
                  <a:lnTo>
                    <a:pt x="123825" y="242888"/>
                  </a:lnTo>
                  <a:close/>
                  <a:moveTo>
                    <a:pt x="160338" y="223838"/>
                  </a:moveTo>
                  <a:lnTo>
                    <a:pt x="123825" y="228600"/>
                  </a:lnTo>
                  <a:lnTo>
                    <a:pt x="114300" y="258763"/>
                  </a:lnTo>
                  <a:lnTo>
                    <a:pt x="130175" y="284163"/>
                  </a:lnTo>
                  <a:lnTo>
                    <a:pt x="169863" y="279401"/>
                  </a:lnTo>
                  <a:lnTo>
                    <a:pt x="177800" y="246063"/>
                  </a:lnTo>
                  <a:close/>
                  <a:moveTo>
                    <a:pt x="219075" y="211138"/>
                  </a:moveTo>
                  <a:lnTo>
                    <a:pt x="223837" y="238125"/>
                  </a:lnTo>
                  <a:lnTo>
                    <a:pt x="211137" y="239713"/>
                  </a:lnTo>
                  <a:lnTo>
                    <a:pt x="204787" y="215900"/>
                  </a:lnTo>
                  <a:close/>
                  <a:moveTo>
                    <a:pt x="63500" y="207963"/>
                  </a:moveTo>
                  <a:lnTo>
                    <a:pt x="76200" y="212726"/>
                  </a:lnTo>
                  <a:lnTo>
                    <a:pt x="71437" y="238126"/>
                  </a:lnTo>
                  <a:lnTo>
                    <a:pt x="57150" y="238126"/>
                  </a:lnTo>
                  <a:close/>
                  <a:moveTo>
                    <a:pt x="254311" y="176213"/>
                  </a:moveTo>
                  <a:cubicBezTo>
                    <a:pt x="257002" y="182750"/>
                    <a:pt x="259694" y="189286"/>
                    <a:pt x="262386" y="195823"/>
                  </a:cubicBezTo>
                  <a:cubicBezTo>
                    <a:pt x="259694" y="197131"/>
                    <a:pt x="258348" y="198438"/>
                    <a:pt x="255657" y="199745"/>
                  </a:cubicBezTo>
                  <a:cubicBezTo>
                    <a:pt x="255657" y="199745"/>
                    <a:pt x="254311" y="201053"/>
                    <a:pt x="254311" y="201053"/>
                  </a:cubicBezTo>
                  <a:cubicBezTo>
                    <a:pt x="248927" y="204975"/>
                    <a:pt x="247581" y="210204"/>
                    <a:pt x="250273" y="214126"/>
                  </a:cubicBezTo>
                  <a:cubicBezTo>
                    <a:pt x="251619" y="218048"/>
                    <a:pt x="258348" y="220663"/>
                    <a:pt x="263732" y="219356"/>
                  </a:cubicBezTo>
                  <a:cubicBezTo>
                    <a:pt x="266424" y="218048"/>
                    <a:pt x="270462" y="216741"/>
                    <a:pt x="274500" y="215434"/>
                  </a:cubicBezTo>
                  <a:cubicBezTo>
                    <a:pt x="277192" y="220663"/>
                    <a:pt x="279883" y="225892"/>
                    <a:pt x="282575" y="231122"/>
                  </a:cubicBezTo>
                  <a:cubicBezTo>
                    <a:pt x="282575" y="231122"/>
                    <a:pt x="281229" y="233736"/>
                    <a:pt x="281229" y="233736"/>
                  </a:cubicBezTo>
                  <a:cubicBezTo>
                    <a:pt x="273154" y="240273"/>
                    <a:pt x="265078" y="242888"/>
                    <a:pt x="254311" y="242888"/>
                  </a:cubicBezTo>
                  <a:cubicBezTo>
                    <a:pt x="250273" y="241581"/>
                    <a:pt x="244889" y="240273"/>
                    <a:pt x="240851" y="238966"/>
                  </a:cubicBezTo>
                  <a:cubicBezTo>
                    <a:pt x="239505" y="238966"/>
                    <a:pt x="238159" y="238966"/>
                    <a:pt x="238159" y="237659"/>
                  </a:cubicBezTo>
                  <a:cubicBezTo>
                    <a:pt x="238159" y="237659"/>
                    <a:pt x="238159" y="237659"/>
                    <a:pt x="226046" y="238966"/>
                  </a:cubicBezTo>
                  <a:cubicBezTo>
                    <a:pt x="226046" y="238966"/>
                    <a:pt x="226046" y="238966"/>
                    <a:pt x="220662" y="211511"/>
                  </a:cubicBezTo>
                  <a:cubicBezTo>
                    <a:pt x="220662" y="211511"/>
                    <a:pt x="220662" y="211511"/>
                    <a:pt x="228738" y="208897"/>
                  </a:cubicBezTo>
                  <a:cubicBezTo>
                    <a:pt x="228738" y="207589"/>
                    <a:pt x="228738" y="206282"/>
                    <a:pt x="228738" y="204975"/>
                  </a:cubicBezTo>
                  <a:cubicBezTo>
                    <a:pt x="231430" y="191901"/>
                    <a:pt x="240851" y="184057"/>
                    <a:pt x="250273" y="177520"/>
                  </a:cubicBezTo>
                  <a:cubicBezTo>
                    <a:pt x="251619" y="177520"/>
                    <a:pt x="252965" y="177520"/>
                    <a:pt x="254311" y="176213"/>
                  </a:cubicBezTo>
                  <a:close/>
                  <a:moveTo>
                    <a:pt x="28851" y="173038"/>
                  </a:moveTo>
                  <a:cubicBezTo>
                    <a:pt x="31474" y="173038"/>
                    <a:pt x="36719" y="176976"/>
                    <a:pt x="39342" y="179602"/>
                  </a:cubicBezTo>
                  <a:cubicBezTo>
                    <a:pt x="47211" y="186165"/>
                    <a:pt x="52456" y="192729"/>
                    <a:pt x="55079" y="203231"/>
                  </a:cubicBezTo>
                  <a:cubicBezTo>
                    <a:pt x="55079" y="204544"/>
                    <a:pt x="55079" y="205857"/>
                    <a:pt x="53768" y="205857"/>
                  </a:cubicBezTo>
                  <a:cubicBezTo>
                    <a:pt x="53768" y="205857"/>
                    <a:pt x="53768" y="205857"/>
                    <a:pt x="60325" y="208482"/>
                  </a:cubicBezTo>
                  <a:cubicBezTo>
                    <a:pt x="60325" y="208482"/>
                    <a:pt x="60325" y="208482"/>
                    <a:pt x="55079" y="236050"/>
                  </a:cubicBezTo>
                  <a:lnTo>
                    <a:pt x="45899" y="236050"/>
                  </a:lnTo>
                  <a:cubicBezTo>
                    <a:pt x="44588" y="236050"/>
                    <a:pt x="44588" y="236050"/>
                    <a:pt x="43276" y="237363"/>
                  </a:cubicBezTo>
                  <a:cubicBezTo>
                    <a:pt x="35408" y="239988"/>
                    <a:pt x="27539" y="241301"/>
                    <a:pt x="19671" y="239988"/>
                  </a:cubicBezTo>
                  <a:cubicBezTo>
                    <a:pt x="6557" y="237363"/>
                    <a:pt x="0" y="228173"/>
                    <a:pt x="0" y="228173"/>
                  </a:cubicBezTo>
                  <a:cubicBezTo>
                    <a:pt x="0" y="228173"/>
                    <a:pt x="0" y="228173"/>
                    <a:pt x="10491" y="211108"/>
                  </a:cubicBezTo>
                  <a:cubicBezTo>
                    <a:pt x="26228" y="221610"/>
                    <a:pt x="31474" y="211108"/>
                    <a:pt x="31474" y="211108"/>
                  </a:cubicBezTo>
                  <a:cubicBezTo>
                    <a:pt x="38031" y="200606"/>
                    <a:pt x="19671" y="192729"/>
                    <a:pt x="19671" y="192729"/>
                  </a:cubicBezTo>
                  <a:cubicBezTo>
                    <a:pt x="19671" y="192729"/>
                    <a:pt x="19671" y="192729"/>
                    <a:pt x="28851" y="173038"/>
                  </a:cubicBezTo>
                  <a:close/>
                  <a:moveTo>
                    <a:pt x="247650" y="139700"/>
                  </a:moveTo>
                  <a:cubicBezTo>
                    <a:pt x="247650" y="151606"/>
                    <a:pt x="245015" y="162190"/>
                    <a:pt x="239744" y="172773"/>
                  </a:cubicBezTo>
                  <a:cubicBezTo>
                    <a:pt x="231837" y="191294"/>
                    <a:pt x="216025" y="204523"/>
                    <a:pt x="197576" y="213783"/>
                  </a:cubicBezTo>
                  <a:cubicBezTo>
                    <a:pt x="193623" y="215106"/>
                    <a:pt x="193623" y="215106"/>
                    <a:pt x="194941" y="217752"/>
                  </a:cubicBezTo>
                  <a:cubicBezTo>
                    <a:pt x="194941" y="217752"/>
                    <a:pt x="194941" y="217752"/>
                    <a:pt x="202847" y="215106"/>
                  </a:cubicBezTo>
                  <a:cubicBezTo>
                    <a:pt x="202847" y="215106"/>
                    <a:pt x="202847" y="215106"/>
                    <a:pt x="208118" y="241565"/>
                  </a:cubicBezTo>
                  <a:cubicBezTo>
                    <a:pt x="208118" y="241565"/>
                    <a:pt x="208118" y="241565"/>
                    <a:pt x="202847" y="241565"/>
                  </a:cubicBezTo>
                  <a:cubicBezTo>
                    <a:pt x="204165" y="245534"/>
                    <a:pt x="204165" y="249502"/>
                    <a:pt x="205483" y="252148"/>
                  </a:cubicBezTo>
                  <a:cubicBezTo>
                    <a:pt x="208118" y="262732"/>
                    <a:pt x="210754" y="273315"/>
                    <a:pt x="213389" y="283898"/>
                  </a:cubicBezTo>
                  <a:cubicBezTo>
                    <a:pt x="213389" y="286544"/>
                    <a:pt x="213389" y="287867"/>
                    <a:pt x="210754" y="289190"/>
                  </a:cubicBezTo>
                  <a:cubicBezTo>
                    <a:pt x="209436" y="289190"/>
                    <a:pt x="208118" y="290513"/>
                    <a:pt x="206801" y="290513"/>
                  </a:cubicBezTo>
                  <a:cubicBezTo>
                    <a:pt x="206801" y="294482"/>
                    <a:pt x="206801" y="297128"/>
                    <a:pt x="206801" y="298451"/>
                  </a:cubicBezTo>
                  <a:cubicBezTo>
                    <a:pt x="206801" y="298451"/>
                    <a:pt x="177810" y="301096"/>
                    <a:pt x="165951" y="306388"/>
                  </a:cubicBezTo>
                  <a:cubicBezTo>
                    <a:pt x="165951" y="306388"/>
                    <a:pt x="164633" y="301096"/>
                    <a:pt x="163315" y="299773"/>
                  </a:cubicBezTo>
                  <a:cubicBezTo>
                    <a:pt x="160680" y="301096"/>
                    <a:pt x="156727" y="301096"/>
                    <a:pt x="154091" y="301096"/>
                  </a:cubicBezTo>
                  <a:cubicBezTo>
                    <a:pt x="142231" y="301096"/>
                    <a:pt x="131689" y="299773"/>
                    <a:pt x="119830" y="298451"/>
                  </a:cubicBezTo>
                  <a:cubicBezTo>
                    <a:pt x="118512" y="298451"/>
                    <a:pt x="118512" y="305065"/>
                    <a:pt x="118512" y="305065"/>
                  </a:cubicBezTo>
                  <a:cubicBezTo>
                    <a:pt x="105335" y="299773"/>
                    <a:pt x="76345" y="295805"/>
                    <a:pt x="76345" y="295805"/>
                  </a:cubicBezTo>
                  <a:cubicBezTo>
                    <a:pt x="76345" y="295805"/>
                    <a:pt x="76345" y="287867"/>
                    <a:pt x="76345" y="285221"/>
                  </a:cubicBezTo>
                  <a:cubicBezTo>
                    <a:pt x="76345" y="285221"/>
                    <a:pt x="76345" y="285221"/>
                    <a:pt x="75027" y="285221"/>
                  </a:cubicBezTo>
                  <a:cubicBezTo>
                    <a:pt x="69756" y="281253"/>
                    <a:pt x="69756" y="281253"/>
                    <a:pt x="71074" y="275961"/>
                  </a:cubicBezTo>
                  <a:cubicBezTo>
                    <a:pt x="73709" y="264055"/>
                    <a:pt x="77662" y="250825"/>
                    <a:pt x="82933" y="238919"/>
                  </a:cubicBezTo>
                  <a:cubicBezTo>
                    <a:pt x="82933" y="238919"/>
                    <a:pt x="82933" y="238919"/>
                    <a:pt x="75027" y="238919"/>
                  </a:cubicBezTo>
                  <a:cubicBezTo>
                    <a:pt x="75027" y="238919"/>
                    <a:pt x="75027" y="238919"/>
                    <a:pt x="78980" y="212461"/>
                  </a:cubicBezTo>
                  <a:cubicBezTo>
                    <a:pt x="78980" y="212461"/>
                    <a:pt x="78980" y="212461"/>
                    <a:pt x="93475" y="216429"/>
                  </a:cubicBezTo>
                  <a:cubicBezTo>
                    <a:pt x="67120" y="204523"/>
                    <a:pt x="51308" y="184679"/>
                    <a:pt x="46037" y="155575"/>
                  </a:cubicBezTo>
                  <a:cubicBezTo>
                    <a:pt x="115877" y="176742"/>
                    <a:pt x="183081" y="174096"/>
                    <a:pt x="247650" y="139700"/>
                  </a:cubicBezTo>
                  <a:close/>
                  <a:moveTo>
                    <a:pt x="189569" y="74613"/>
                  </a:moveTo>
                  <a:cubicBezTo>
                    <a:pt x="179059" y="75903"/>
                    <a:pt x="171176" y="83642"/>
                    <a:pt x="169862" y="95250"/>
                  </a:cubicBezTo>
                  <a:cubicBezTo>
                    <a:pt x="169862" y="108149"/>
                    <a:pt x="179059" y="115888"/>
                    <a:pt x="189569" y="115888"/>
                  </a:cubicBezTo>
                  <a:cubicBezTo>
                    <a:pt x="200079" y="115888"/>
                    <a:pt x="207962" y="106859"/>
                    <a:pt x="207962" y="95250"/>
                  </a:cubicBezTo>
                  <a:cubicBezTo>
                    <a:pt x="207962" y="83642"/>
                    <a:pt x="202707" y="74613"/>
                    <a:pt x="189569" y="74613"/>
                  </a:cubicBezTo>
                  <a:close/>
                  <a:moveTo>
                    <a:pt x="106363" y="74613"/>
                  </a:moveTo>
                  <a:cubicBezTo>
                    <a:pt x="87951" y="74613"/>
                    <a:pt x="73025" y="89183"/>
                    <a:pt x="73025" y="107157"/>
                  </a:cubicBezTo>
                  <a:cubicBezTo>
                    <a:pt x="73025" y="125131"/>
                    <a:pt x="87951" y="139701"/>
                    <a:pt x="106363" y="139701"/>
                  </a:cubicBezTo>
                  <a:cubicBezTo>
                    <a:pt x="124775" y="139701"/>
                    <a:pt x="139701" y="125131"/>
                    <a:pt x="139701" y="107157"/>
                  </a:cubicBezTo>
                  <a:cubicBezTo>
                    <a:pt x="139701" y="89183"/>
                    <a:pt x="124775" y="74613"/>
                    <a:pt x="106363" y="74613"/>
                  </a:cubicBezTo>
                  <a:close/>
                  <a:moveTo>
                    <a:pt x="11344" y="63500"/>
                  </a:moveTo>
                  <a:cubicBezTo>
                    <a:pt x="15293" y="63500"/>
                    <a:pt x="19243" y="67434"/>
                    <a:pt x="19243" y="71368"/>
                  </a:cubicBezTo>
                  <a:cubicBezTo>
                    <a:pt x="19243" y="72680"/>
                    <a:pt x="19243" y="73991"/>
                    <a:pt x="17926" y="75303"/>
                  </a:cubicBezTo>
                  <a:cubicBezTo>
                    <a:pt x="19243" y="75303"/>
                    <a:pt x="19243" y="75303"/>
                    <a:pt x="19243" y="75303"/>
                  </a:cubicBezTo>
                  <a:cubicBezTo>
                    <a:pt x="24509" y="75303"/>
                    <a:pt x="24509" y="73991"/>
                    <a:pt x="27142" y="76614"/>
                  </a:cubicBezTo>
                  <a:cubicBezTo>
                    <a:pt x="28458" y="79237"/>
                    <a:pt x="29775" y="83171"/>
                    <a:pt x="31091" y="84483"/>
                  </a:cubicBezTo>
                  <a:cubicBezTo>
                    <a:pt x="40306" y="71368"/>
                    <a:pt x="50838" y="66123"/>
                    <a:pt x="50838" y="66123"/>
                  </a:cubicBezTo>
                  <a:cubicBezTo>
                    <a:pt x="50838" y="66123"/>
                    <a:pt x="50838" y="66123"/>
                    <a:pt x="58737" y="72680"/>
                  </a:cubicBezTo>
                  <a:cubicBezTo>
                    <a:pt x="58737" y="72680"/>
                    <a:pt x="45572" y="84483"/>
                    <a:pt x="41623" y="97597"/>
                  </a:cubicBezTo>
                  <a:cubicBezTo>
                    <a:pt x="41623" y="100220"/>
                    <a:pt x="40306" y="102842"/>
                    <a:pt x="40306" y="105465"/>
                  </a:cubicBezTo>
                  <a:cubicBezTo>
                    <a:pt x="38990" y="110711"/>
                    <a:pt x="38990" y="123825"/>
                    <a:pt x="38990" y="123825"/>
                  </a:cubicBezTo>
                  <a:cubicBezTo>
                    <a:pt x="38990" y="123825"/>
                    <a:pt x="38990" y="123825"/>
                    <a:pt x="20559" y="117268"/>
                  </a:cubicBezTo>
                  <a:cubicBezTo>
                    <a:pt x="20559" y="105465"/>
                    <a:pt x="25825" y="94974"/>
                    <a:pt x="28458" y="89728"/>
                  </a:cubicBezTo>
                  <a:cubicBezTo>
                    <a:pt x="27142" y="88417"/>
                    <a:pt x="24509" y="85794"/>
                    <a:pt x="24509" y="83171"/>
                  </a:cubicBezTo>
                  <a:cubicBezTo>
                    <a:pt x="21876" y="77925"/>
                    <a:pt x="21876" y="80548"/>
                    <a:pt x="16610" y="79237"/>
                  </a:cubicBezTo>
                  <a:cubicBezTo>
                    <a:pt x="15293" y="79237"/>
                    <a:pt x="13977" y="79237"/>
                    <a:pt x="13977" y="79237"/>
                  </a:cubicBezTo>
                  <a:cubicBezTo>
                    <a:pt x="12661" y="79237"/>
                    <a:pt x="12661" y="79237"/>
                    <a:pt x="11344" y="79237"/>
                  </a:cubicBezTo>
                  <a:cubicBezTo>
                    <a:pt x="7395" y="79237"/>
                    <a:pt x="4762" y="75303"/>
                    <a:pt x="4762" y="71368"/>
                  </a:cubicBezTo>
                  <a:cubicBezTo>
                    <a:pt x="4762" y="67434"/>
                    <a:pt x="7395" y="63500"/>
                    <a:pt x="11344" y="63500"/>
                  </a:cubicBezTo>
                  <a:close/>
                  <a:moveTo>
                    <a:pt x="261938" y="53975"/>
                  </a:moveTo>
                  <a:cubicBezTo>
                    <a:pt x="267229" y="53975"/>
                    <a:pt x="269875" y="56573"/>
                    <a:pt x="269875" y="60469"/>
                  </a:cubicBezTo>
                  <a:cubicBezTo>
                    <a:pt x="269875" y="65665"/>
                    <a:pt x="267229" y="68262"/>
                    <a:pt x="261938" y="68262"/>
                  </a:cubicBezTo>
                  <a:cubicBezTo>
                    <a:pt x="260615" y="68262"/>
                    <a:pt x="259292" y="68262"/>
                    <a:pt x="257969" y="66964"/>
                  </a:cubicBezTo>
                  <a:cubicBezTo>
                    <a:pt x="256646" y="68262"/>
                    <a:pt x="257969" y="70860"/>
                    <a:pt x="257969" y="74757"/>
                  </a:cubicBezTo>
                  <a:cubicBezTo>
                    <a:pt x="257969" y="78653"/>
                    <a:pt x="255323" y="79952"/>
                    <a:pt x="250031" y="81251"/>
                  </a:cubicBezTo>
                  <a:cubicBezTo>
                    <a:pt x="256646" y="92941"/>
                    <a:pt x="260615" y="102033"/>
                    <a:pt x="260615" y="102033"/>
                  </a:cubicBezTo>
                  <a:cubicBezTo>
                    <a:pt x="260615" y="102033"/>
                    <a:pt x="260615" y="102033"/>
                    <a:pt x="243417" y="111125"/>
                  </a:cubicBezTo>
                  <a:cubicBezTo>
                    <a:pt x="243417" y="111125"/>
                    <a:pt x="239448" y="98136"/>
                    <a:pt x="231510" y="87745"/>
                  </a:cubicBezTo>
                  <a:cubicBezTo>
                    <a:pt x="224896" y="77354"/>
                    <a:pt x="214312" y="66964"/>
                    <a:pt x="214312" y="66964"/>
                  </a:cubicBezTo>
                  <a:cubicBezTo>
                    <a:pt x="214312" y="66964"/>
                    <a:pt x="214312" y="66964"/>
                    <a:pt x="226219" y="55274"/>
                  </a:cubicBezTo>
                  <a:cubicBezTo>
                    <a:pt x="226219" y="55274"/>
                    <a:pt x="239448" y="63067"/>
                    <a:pt x="247385" y="76056"/>
                  </a:cubicBezTo>
                  <a:cubicBezTo>
                    <a:pt x="250031" y="76056"/>
                    <a:pt x="254000" y="74757"/>
                    <a:pt x="254000" y="72159"/>
                  </a:cubicBezTo>
                  <a:cubicBezTo>
                    <a:pt x="254000" y="69561"/>
                    <a:pt x="252677" y="64366"/>
                    <a:pt x="255323" y="61768"/>
                  </a:cubicBezTo>
                  <a:cubicBezTo>
                    <a:pt x="255323" y="61768"/>
                    <a:pt x="255323" y="61768"/>
                    <a:pt x="255323" y="60469"/>
                  </a:cubicBezTo>
                  <a:cubicBezTo>
                    <a:pt x="255323" y="56573"/>
                    <a:pt x="257969" y="53975"/>
                    <a:pt x="261938" y="53975"/>
                  </a:cubicBezTo>
                  <a:close/>
                  <a:moveTo>
                    <a:pt x="163412" y="42589"/>
                  </a:moveTo>
                  <a:cubicBezTo>
                    <a:pt x="179207" y="43904"/>
                    <a:pt x="195001" y="51790"/>
                    <a:pt x="205531" y="60991"/>
                  </a:cubicBezTo>
                  <a:cubicBezTo>
                    <a:pt x="226591" y="79392"/>
                    <a:pt x="242385" y="112252"/>
                    <a:pt x="247650" y="134596"/>
                  </a:cubicBezTo>
                  <a:cubicBezTo>
                    <a:pt x="235804" y="142483"/>
                    <a:pt x="222642" y="147740"/>
                    <a:pt x="208164" y="151683"/>
                  </a:cubicBezTo>
                  <a:cubicBezTo>
                    <a:pt x="191053" y="158255"/>
                    <a:pt x="172626" y="160884"/>
                    <a:pt x="154198" y="162199"/>
                  </a:cubicBezTo>
                  <a:cubicBezTo>
                    <a:pt x="139720" y="163513"/>
                    <a:pt x="125241" y="163513"/>
                    <a:pt x="110763" y="162199"/>
                  </a:cubicBezTo>
                  <a:cubicBezTo>
                    <a:pt x="89703" y="162199"/>
                    <a:pt x="68644" y="158255"/>
                    <a:pt x="48900" y="152998"/>
                  </a:cubicBezTo>
                  <a:cubicBezTo>
                    <a:pt x="46268" y="152998"/>
                    <a:pt x="44952" y="151683"/>
                    <a:pt x="44952" y="149055"/>
                  </a:cubicBezTo>
                  <a:cubicBezTo>
                    <a:pt x="39687" y="121453"/>
                    <a:pt x="43635" y="95165"/>
                    <a:pt x="64695" y="74135"/>
                  </a:cubicBezTo>
                  <a:cubicBezTo>
                    <a:pt x="76541" y="60991"/>
                    <a:pt x="92336" y="53104"/>
                    <a:pt x="109446" y="47847"/>
                  </a:cubicBezTo>
                  <a:cubicBezTo>
                    <a:pt x="126557" y="42589"/>
                    <a:pt x="144984" y="41275"/>
                    <a:pt x="163412" y="42589"/>
                  </a:cubicBezTo>
                  <a:close/>
                  <a:moveTo>
                    <a:pt x="143394" y="0"/>
                  </a:moveTo>
                  <a:cubicBezTo>
                    <a:pt x="149958" y="0"/>
                    <a:pt x="155209" y="5229"/>
                    <a:pt x="155209" y="10459"/>
                  </a:cubicBezTo>
                  <a:cubicBezTo>
                    <a:pt x="155209" y="16996"/>
                    <a:pt x="151271" y="22225"/>
                    <a:pt x="144707" y="22225"/>
                  </a:cubicBezTo>
                  <a:cubicBezTo>
                    <a:pt x="144707" y="22225"/>
                    <a:pt x="144707" y="22225"/>
                    <a:pt x="144707" y="26147"/>
                  </a:cubicBezTo>
                  <a:cubicBezTo>
                    <a:pt x="164398" y="26147"/>
                    <a:pt x="176213" y="31376"/>
                    <a:pt x="176213" y="31376"/>
                  </a:cubicBezTo>
                  <a:cubicBezTo>
                    <a:pt x="176213" y="31376"/>
                    <a:pt x="176213" y="31376"/>
                    <a:pt x="173588" y="40528"/>
                  </a:cubicBezTo>
                  <a:cubicBezTo>
                    <a:pt x="173588" y="40528"/>
                    <a:pt x="152583" y="36606"/>
                    <a:pt x="135518" y="37913"/>
                  </a:cubicBezTo>
                  <a:cubicBezTo>
                    <a:pt x="119765" y="40528"/>
                    <a:pt x="111888" y="44450"/>
                    <a:pt x="111888" y="44450"/>
                  </a:cubicBezTo>
                  <a:cubicBezTo>
                    <a:pt x="111888" y="44450"/>
                    <a:pt x="111888" y="44450"/>
                    <a:pt x="107950" y="36606"/>
                  </a:cubicBezTo>
                  <a:cubicBezTo>
                    <a:pt x="107950" y="36606"/>
                    <a:pt x="117139" y="30069"/>
                    <a:pt x="128954" y="27454"/>
                  </a:cubicBezTo>
                  <a:cubicBezTo>
                    <a:pt x="132892" y="27454"/>
                    <a:pt x="136830" y="26147"/>
                    <a:pt x="140769" y="26147"/>
                  </a:cubicBezTo>
                  <a:cubicBezTo>
                    <a:pt x="140769" y="26147"/>
                    <a:pt x="140769" y="26147"/>
                    <a:pt x="140769" y="22225"/>
                  </a:cubicBezTo>
                  <a:cubicBezTo>
                    <a:pt x="136830" y="19610"/>
                    <a:pt x="132892" y="15688"/>
                    <a:pt x="132892" y="10459"/>
                  </a:cubicBezTo>
                  <a:cubicBezTo>
                    <a:pt x="132892" y="5229"/>
                    <a:pt x="138143" y="0"/>
                    <a:pt x="14339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7" name="文本框 23"/>
            <p:cNvSpPr txBox="1"/>
            <p:nvPr/>
          </p:nvSpPr>
          <p:spPr>
            <a:xfrm>
              <a:off x="6672862" y="3143200"/>
              <a:ext cx="1331005" cy="307777"/>
            </a:xfrm>
            <a:prstGeom prst="rect">
              <a:avLst/>
            </a:prstGeom>
            <a:noFill/>
          </p:spPr>
          <p:txBody>
            <a:bodyPr wrap="square" rtlCol="0" anchor="ctr"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r>
                <a:rPr lang="zh-CN" altLang="en-US" sz="1400" b="1" dirty="0">
                  <a:solidFill>
                    <a:schemeClr val="tx2"/>
                  </a:solidFill>
                  <a:latin typeface="微软雅黑" panose="020B0503020204020204" pitchFamily="34" charset="-122"/>
                  <a:ea typeface="微软雅黑" panose="020B0503020204020204" pitchFamily="34" charset="-122"/>
                </a:rPr>
                <a:t>标题文本预设</a:t>
              </a:r>
              <a:endParaRPr lang="zh-CN" altLang="en-US" sz="1400" b="1" dirty="0">
                <a:solidFill>
                  <a:schemeClr val="tx2"/>
                </a:solidFill>
                <a:latin typeface="微软雅黑" panose="020B0503020204020204" pitchFamily="34" charset="-122"/>
                <a:ea typeface="微软雅黑" panose="020B0503020204020204" pitchFamily="34" charset="-122"/>
              </a:endParaRPr>
            </a:p>
          </p:txBody>
        </p:sp>
        <p:sp>
          <p:nvSpPr>
            <p:cNvPr id="32" name="文本框 28"/>
            <p:cNvSpPr txBox="1"/>
            <p:nvPr/>
          </p:nvSpPr>
          <p:spPr>
            <a:xfrm>
              <a:off x="6716716" y="3515389"/>
              <a:ext cx="1287151" cy="715581"/>
            </a:xfrm>
            <a:prstGeom prst="rect">
              <a:avLst/>
            </a:prstGeom>
            <a:noFill/>
          </p:spPr>
          <p:txBody>
            <a:bodyPr wrap="square" rtlCol="0" anchor="t"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50000"/>
                </a:lnSpc>
              </a:pPr>
              <a:r>
                <a:rPr lang="zh-CN" altLang="en-US" sz="90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5187075" y="1977684"/>
            <a:ext cx="1741423" cy="2253285"/>
            <a:chOff x="5187075" y="1977684"/>
            <a:chExt cx="1741423" cy="2253285"/>
          </a:xfrm>
        </p:grpSpPr>
        <p:sp>
          <p:nvSpPr>
            <p:cNvPr id="9" name="Right Arrow Callout 121"/>
            <p:cNvSpPr/>
            <p:nvPr/>
          </p:nvSpPr>
          <p:spPr>
            <a:xfrm>
              <a:off x="5187075" y="1977684"/>
              <a:ext cx="1741423" cy="1115795"/>
            </a:xfrm>
            <a:prstGeom prst="rightArrowCallout">
              <a:avLst>
                <a:gd name="adj1" fmla="val 25000"/>
                <a:gd name="adj2" fmla="val 25000"/>
                <a:gd name="adj3" fmla="val 25000"/>
                <a:gd name="adj4" fmla="val 76655"/>
              </a:avLst>
            </a:prstGeom>
            <a:solidFill>
              <a:schemeClr val="accent2"/>
            </a:solidFill>
            <a:ln w="38100">
              <a:solidFill>
                <a:schemeClr val="bg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6" name="Text Placeholder 3"/>
            <p:cNvSpPr txBox="1"/>
            <p:nvPr/>
          </p:nvSpPr>
          <p:spPr>
            <a:xfrm>
              <a:off x="6538408" y="2400724"/>
              <a:ext cx="268906" cy="266263"/>
            </a:xfrm>
            <a:prstGeom prst="rect">
              <a:avLst/>
            </a:prstGeom>
          </p:spPr>
          <p:txBody>
            <a:bodyPr wrap="square" lIns="0" tIns="0" rIns="0" bIns="0" anchor="ctr" anchorCtr="0">
              <a:normAutofit fontScale="9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dirty="0">
                  <a:solidFill>
                    <a:schemeClr val="bg2"/>
                  </a:solidFill>
                  <a:latin typeface="微软雅黑" panose="020B0503020204020204" pitchFamily="34" charset="-122"/>
                  <a:ea typeface="微软雅黑" panose="020B0503020204020204" pitchFamily="34" charset="-122"/>
                  <a:cs typeface="+mn-ea"/>
                  <a:sym typeface="+mn-lt"/>
                </a:rPr>
                <a:t>04</a:t>
              </a:r>
              <a:endParaRPr lang="en-US" sz="1200" dirty="0">
                <a:solidFill>
                  <a:schemeClr val="bg2"/>
                </a:solidFill>
                <a:latin typeface="微软雅黑" panose="020B0503020204020204" pitchFamily="34" charset="-122"/>
                <a:ea typeface="微软雅黑" panose="020B0503020204020204" pitchFamily="34" charset="-122"/>
                <a:cs typeface="+mn-ea"/>
                <a:sym typeface="+mn-lt"/>
              </a:endParaRPr>
            </a:p>
          </p:txBody>
        </p:sp>
        <p:sp>
          <p:nvSpPr>
            <p:cNvPr id="19" name="任意多边形: 形状 18"/>
            <p:cNvSpPr/>
            <p:nvPr/>
          </p:nvSpPr>
          <p:spPr bwMode="auto">
            <a:xfrm>
              <a:off x="5657127" y="2290293"/>
              <a:ext cx="419808" cy="419808"/>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6" name="文本框 22"/>
            <p:cNvSpPr txBox="1"/>
            <p:nvPr/>
          </p:nvSpPr>
          <p:spPr>
            <a:xfrm>
              <a:off x="5187075" y="3143200"/>
              <a:ext cx="1331005" cy="307777"/>
            </a:xfrm>
            <a:prstGeom prst="rect">
              <a:avLst/>
            </a:prstGeom>
            <a:noFill/>
          </p:spPr>
          <p:txBody>
            <a:bodyPr wrap="square" rtlCol="0" anchor="ctr"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r>
                <a:rPr lang="zh-CN" altLang="en-US" sz="1400" b="1" dirty="0">
                  <a:solidFill>
                    <a:schemeClr val="tx2"/>
                  </a:solidFill>
                  <a:latin typeface="微软雅黑" panose="020B0503020204020204" pitchFamily="34" charset="-122"/>
                  <a:ea typeface="微软雅黑" panose="020B0503020204020204" pitchFamily="34" charset="-122"/>
                </a:rPr>
                <a:t>标题文本预设</a:t>
              </a:r>
              <a:endParaRPr lang="zh-CN" altLang="en-US" sz="1400" b="1" dirty="0">
                <a:solidFill>
                  <a:schemeClr val="tx2"/>
                </a:solidFill>
                <a:latin typeface="微软雅黑" panose="020B0503020204020204" pitchFamily="34" charset="-122"/>
                <a:ea typeface="微软雅黑" panose="020B0503020204020204" pitchFamily="34" charset="-122"/>
              </a:endParaRPr>
            </a:p>
          </p:txBody>
        </p:sp>
        <p:sp>
          <p:nvSpPr>
            <p:cNvPr id="31" name="文本框 27"/>
            <p:cNvSpPr txBox="1"/>
            <p:nvPr/>
          </p:nvSpPr>
          <p:spPr>
            <a:xfrm>
              <a:off x="5225447" y="3515388"/>
              <a:ext cx="1287151" cy="715581"/>
            </a:xfrm>
            <a:prstGeom prst="rect">
              <a:avLst/>
            </a:prstGeom>
            <a:noFill/>
          </p:spPr>
          <p:txBody>
            <a:bodyPr wrap="square" rtlCol="0" anchor="t"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50000"/>
                </a:lnSpc>
              </a:pPr>
              <a:r>
                <a:rPr lang="zh-CN" altLang="en-US" sz="90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3701288" y="1977684"/>
            <a:ext cx="1741423" cy="2253285"/>
            <a:chOff x="3701288" y="1977684"/>
            <a:chExt cx="1741423" cy="2253285"/>
          </a:xfrm>
        </p:grpSpPr>
        <p:sp>
          <p:nvSpPr>
            <p:cNvPr id="10" name="Right Arrow Callout 120"/>
            <p:cNvSpPr/>
            <p:nvPr/>
          </p:nvSpPr>
          <p:spPr>
            <a:xfrm>
              <a:off x="3701288" y="1977684"/>
              <a:ext cx="1741423" cy="1115795"/>
            </a:xfrm>
            <a:prstGeom prst="rightArrowCallout">
              <a:avLst>
                <a:gd name="adj1" fmla="val 25000"/>
                <a:gd name="adj2" fmla="val 25000"/>
                <a:gd name="adj3" fmla="val 25000"/>
                <a:gd name="adj4" fmla="val 76655"/>
              </a:avLst>
            </a:prstGeom>
            <a:solidFill>
              <a:schemeClr val="accent1"/>
            </a:solidFill>
            <a:ln w="38100">
              <a:solidFill>
                <a:schemeClr val="bg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5" name="Text Placeholder 3"/>
            <p:cNvSpPr txBox="1"/>
            <p:nvPr/>
          </p:nvSpPr>
          <p:spPr>
            <a:xfrm>
              <a:off x="5053669" y="2400724"/>
              <a:ext cx="268906" cy="266263"/>
            </a:xfrm>
            <a:prstGeom prst="rect">
              <a:avLst/>
            </a:prstGeom>
          </p:spPr>
          <p:txBody>
            <a:bodyPr wrap="square" lIns="0" tIns="0" rIns="0" bIns="0" anchor="ctr" anchorCtr="0">
              <a:normAutofit fontScale="9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dirty="0">
                  <a:solidFill>
                    <a:schemeClr val="bg2"/>
                  </a:solidFill>
                  <a:latin typeface="微软雅黑" panose="020B0503020204020204" pitchFamily="34" charset="-122"/>
                  <a:ea typeface="微软雅黑" panose="020B0503020204020204" pitchFamily="34" charset="-122"/>
                  <a:cs typeface="+mn-ea"/>
                  <a:sym typeface="+mn-lt"/>
                </a:rPr>
                <a:t>03</a:t>
              </a:r>
              <a:endParaRPr lang="en-US" sz="1200" dirty="0">
                <a:solidFill>
                  <a:schemeClr val="bg2"/>
                </a:solidFill>
                <a:latin typeface="微软雅黑" panose="020B0503020204020204" pitchFamily="34" charset="-122"/>
                <a:ea typeface="微软雅黑" panose="020B0503020204020204" pitchFamily="34" charset="-122"/>
                <a:cs typeface="+mn-ea"/>
                <a:sym typeface="+mn-lt"/>
              </a:endParaRPr>
            </a:p>
          </p:txBody>
        </p:sp>
        <p:sp>
          <p:nvSpPr>
            <p:cNvPr id="20" name="任意多边形: 形状 19"/>
            <p:cNvSpPr/>
            <p:nvPr/>
          </p:nvSpPr>
          <p:spPr bwMode="auto">
            <a:xfrm>
              <a:off x="4145055" y="2308009"/>
              <a:ext cx="419808" cy="419808"/>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5" name="文本框 21"/>
            <p:cNvSpPr txBox="1"/>
            <p:nvPr/>
          </p:nvSpPr>
          <p:spPr>
            <a:xfrm>
              <a:off x="3701288" y="3143200"/>
              <a:ext cx="1331005" cy="307777"/>
            </a:xfrm>
            <a:prstGeom prst="rect">
              <a:avLst/>
            </a:prstGeom>
            <a:noFill/>
          </p:spPr>
          <p:txBody>
            <a:bodyPr wrap="square" rtlCol="0" anchor="ctr"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r>
                <a:rPr lang="zh-CN" altLang="en-US" sz="1400" b="1" dirty="0">
                  <a:solidFill>
                    <a:schemeClr val="tx2"/>
                  </a:solidFill>
                  <a:latin typeface="微软雅黑" panose="020B0503020204020204" pitchFamily="34" charset="-122"/>
                  <a:ea typeface="微软雅黑" panose="020B0503020204020204" pitchFamily="34" charset="-122"/>
                </a:rPr>
                <a:t>标题文本预设</a:t>
              </a:r>
              <a:endParaRPr lang="zh-CN" altLang="en-US" sz="1400" b="1" dirty="0">
                <a:solidFill>
                  <a:schemeClr val="tx2"/>
                </a:solidFill>
                <a:latin typeface="微软雅黑" panose="020B0503020204020204" pitchFamily="34" charset="-122"/>
                <a:ea typeface="微软雅黑" panose="020B0503020204020204" pitchFamily="34" charset="-122"/>
              </a:endParaRPr>
            </a:p>
          </p:txBody>
        </p:sp>
        <p:sp>
          <p:nvSpPr>
            <p:cNvPr id="30" name="文本框 26"/>
            <p:cNvSpPr txBox="1"/>
            <p:nvPr/>
          </p:nvSpPr>
          <p:spPr>
            <a:xfrm>
              <a:off x="3734179" y="3515388"/>
              <a:ext cx="1287151" cy="715581"/>
            </a:xfrm>
            <a:prstGeom prst="rect">
              <a:avLst/>
            </a:prstGeom>
            <a:noFill/>
          </p:spPr>
          <p:txBody>
            <a:bodyPr wrap="square" rtlCol="0" anchor="t"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50000"/>
                </a:lnSpc>
              </a:pPr>
              <a:r>
                <a:rPr lang="zh-CN" altLang="en-US" sz="900" dirty="0">
                  <a:solidFill>
                    <a:schemeClr val="tx2"/>
                  </a:solidFill>
                  <a:latin typeface="微软雅黑" panose="020B0503020204020204" pitchFamily="34" charset="-122"/>
                  <a:ea typeface="微软雅黑" panose="020B0503020204020204" pitchFamily="34" charset="-122"/>
                </a:rPr>
                <a:t>此部分内容作为文字排版占</a:t>
              </a:r>
              <a:r>
                <a:rPr lang="zh-CN" altLang="en-US" sz="900">
                  <a:solidFill>
                    <a:schemeClr val="tx2"/>
                  </a:solidFill>
                  <a:latin typeface="微软雅黑" panose="020B0503020204020204" pitchFamily="34" charset="-122"/>
                  <a:ea typeface="微软雅黑" panose="020B0503020204020204" pitchFamily="34" charset="-122"/>
                </a:rPr>
                <a:t>位显示（</a:t>
              </a:r>
              <a:r>
                <a:rPr lang="zh-CN" altLang="en-US" sz="900" dirty="0">
                  <a:solidFill>
                    <a:schemeClr val="tx2"/>
                  </a:solidFill>
                  <a:latin typeface="微软雅黑" panose="020B0503020204020204" pitchFamily="34" charset="-122"/>
                  <a:ea typeface="微软雅黑" panose="020B0503020204020204" pitchFamily="34" charset="-122"/>
                </a:rPr>
                <a:t>建议使用主题字体）</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215501" y="1977684"/>
            <a:ext cx="1741423" cy="2253285"/>
            <a:chOff x="2215501" y="1977684"/>
            <a:chExt cx="1741423" cy="2253285"/>
          </a:xfrm>
        </p:grpSpPr>
        <p:sp>
          <p:nvSpPr>
            <p:cNvPr id="11" name="Right Arrow Callout 119"/>
            <p:cNvSpPr/>
            <p:nvPr/>
          </p:nvSpPr>
          <p:spPr>
            <a:xfrm>
              <a:off x="2215501" y="1977684"/>
              <a:ext cx="1741423" cy="1115795"/>
            </a:xfrm>
            <a:prstGeom prst="rightArrowCallout">
              <a:avLst>
                <a:gd name="adj1" fmla="val 25000"/>
                <a:gd name="adj2" fmla="val 25000"/>
                <a:gd name="adj3" fmla="val 25000"/>
                <a:gd name="adj4" fmla="val 76655"/>
              </a:avLst>
            </a:prstGeom>
            <a:solidFill>
              <a:schemeClr val="accent2"/>
            </a:solidFill>
            <a:ln w="38100">
              <a:solidFill>
                <a:schemeClr val="bg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4" name="Text Placeholder 3"/>
            <p:cNvSpPr txBox="1"/>
            <p:nvPr/>
          </p:nvSpPr>
          <p:spPr>
            <a:xfrm>
              <a:off x="3584057" y="2400724"/>
              <a:ext cx="268906" cy="266263"/>
            </a:xfrm>
            <a:prstGeom prst="rect">
              <a:avLst/>
            </a:prstGeom>
          </p:spPr>
          <p:txBody>
            <a:bodyPr wrap="square" lIns="0" tIns="0" rIns="0" bIns="0" anchor="ctr" anchorCtr="0">
              <a:normAutofit fontScale="9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dirty="0">
                  <a:solidFill>
                    <a:schemeClr val="bg2"/>
                  </a:solidFill>
                  <a:latin typeface="微软雅黑" panose="020B0503020204020204" pitchFamily="34" charset="-122"/>
                  <a:ea typeface="微软雅黑" panose="020B0503020204020204" pitchFamily="34" charset="-122"/>
                  <a:cs typeface="+mn-ea"/>
                  <a:sym typeface="+mn-lt"/>
                </a:rPr>
                <a:t>02</a:t>
              </a:r>
              <a:endParaRPr lang="en-US" sz="1200" dirty="0">
                <a:solidFill>
                  <a:schemeClr val="bg2"/>
                </a:solidFill>
                <a:latin typeface="微软雅黑" panose="020B0503020204020204" pitchFamily="34" charset="-122"/>
                <a:ea typeface="微软雅黑" panose="020B0503020204020204" pitchFamily="34" charset="-122"/>
                <a:cs typeface="+mn-ea"/>
                <a:sym typeface="+mn-lt"/>
              </a:endParaRPr>
            </a:p>
          </p:txBody>
        </p:sp>
        <p:sp>
          <p:nvSpPr>
            <p:cNvPr id="18" name="任意多边形: 形状 17"/>
            <p:cNvSpPr/>
            <p:nvPr/>
          </p:nvSpPr>
          <p:spPr bwMode="auto">
            <a:xfrm>
              <a:off x="2658945" y="2308009"/>
              <a:ext cx="419808" cy="419808"/>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4" name="文本框 20"/>
            <p:cNvSpPr txBox="1"/>
            <p:nvPr/>
          </p:nvSpPr>
          <p:spPr>
            <a:xfrm>
              <a:off x="2215501" y="3143200"/>
              <a:ext cx="1331005" cy="307777"/>
            </a:xfrm>
            <a:prstGeom prst="rect">
              <a:avLst/>
            </a:prstGeom>
            <a:noFill/>
          </p:spPr>
          <p:txBody>
            <a:bodyPr wrap="square" rtlCol="0" anchor="ctr"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r>
                <a:rPr lang="zh-CN" altLang="en-US" sz="1400" b="1" dirty="0">
                  <a:solidFill>
                    <a:schemeClr val="tx2"/>
                  </a:solidFill>
                  <a:latin typeface="微软雅黑" panose="020B0503020204020204" pitchFamily="34" charset="-122"/>
                  <a:ea typeface="微软雅黑" panose="020B0503020204020204" pitchFamily="34" charset="-122"/>
                </a:rPr>
                <a:t>标题文本预设</a:t>
              </a:r>
              <a:endParaRPr lang="zh-CN" altLang="en-US" sz="1400" b="1" dirty="0">
                <a:solidFill>
                  <a:schemeClr val="tx2"/>
                </a:solidFill>
                <a:latin typeface="微软雅黑" panose="020B0503020204020204" pitchFamily="34" charset="-122"/>
                <a:ea typeface="微软雅黑" panose="020B0503020204020204" pitchFamily="34" charset="-122"/>
              </a:endParaRPr>
            </a:p>
          </p:txBody>
        </p:sp>
        <p:sp>
          <p:nvSpPr>
            <p:cNvPr id="29" name="文本框 25"/>
            <p:cNvSpPr txBox="1"/>
            <p:nvPr/>
          </p:nvSpPr>
          <p:spPr>
            <a:xfrm>
              <a:off x="2242910" y="3515388"/>
              <a:ext cx="1287151" cy="715581"/>
            </a:xfrm>
            <a:prstGeom prst="rect">
              <a:avLst/>
            </a:prstGeom>
            <a:noFill/>
          </p:spPr>
          <p:txBody>
            <a:bodyPr wrap="square" rtlCol="0" anchor="t"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50000"/>
                </a:lnSpc>
              </a:pPr>
              <a:r>
                <a:rPr lang="zh-CN" altLang="en-US" sz="900" dirty="0">
                  <a:solidFill>
                    <a:schemeClr val="tx2"/>
                  </a:solidFill>
                  <a:latin typeface="微软雅黑" panose="020B0503020204020204" pitchFamily="34" charset="-122"/>
                  <a:ea typeface="微软雅黑" panose="020B0503020204020204" pitchFamily="34" charset="-122"/>
                </a:rPr>
                <a:t>此部分内容作为文字排版占</a:t>
              </a:r>
              <a:r>
                <a:rPr lang="zh-CN" altLang="en-US" sz="900">
                  <a:solidFill>
                    <a:schemeClr val="tx2"/>
                  </a:solidFill>
                  <a:latin typeface="微软雅黑" panose="020B0503020204020204" pitchFamily="34" charset="-122"/>
                  <a:ea typeface="微软雅黑" panose="020B0503020204020204" pitchFamily="34" charset="-122"/>
                </a:rPr>
                <a:t>位显示（</a:t>
              </a:r>
              <a:r>
                <a:rPr lang="zh-CN" altLang="en-US" sz="900" dirty="0">
                  <a:solidFill>
                    <a:schemeClr val="tx2"/>
                  </a:solidFill>
                  <a:latin typeface="微软雅黑" panose="020B0503020204020204" pitchFamily="34" charset="-122"/>
                  <a:ea typeface="微软雅黑" panose="020B0503020204020204" pitchFamily="34" charset="-122"/>
                </a:rPr>
                <a:t>建议使用主题字体）</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729714" y="1977684"/>
            <a:ext cx="1741423" cy="2253285"/>
            <a:chOff x="729714" y="1977684"/>
            <a:chExt cx="1741423" cy="2253285"/>
          </a:xfrm>
        </p:grpSpPr>
        <p:sp>
          <p:nvSpPr>
            <p:cNvPr id="12" name="Right Arrow Callout 4"/>
            <p:cNvSpPr/>
            <p:nvPr/>
          </p:nvSpPr>
          <p:spPr>
            <a:xfrm>
              <a:off x="729714" y="1977684"/>
              <a:ext cx="1741423" cy="1115795"/>
            </a:xfrm>
            <a:prstGeom prst="rightArrowCallout">
              <a:avLst>
                <a:gd name="adj1" fmla="val 25000"/>
                <a:gd name="adj2" fmla="val 25000"/>
                <a:gd name="adj3" fmla="val 25000"/>
                <a:gd name="adj4" fmla="val 76655"/>
              </a:avLst>
            </a:prstGeom>
            <a:solidFill>
              <a:schemeClr val="accent1"/>
            </a:solidFill>
            <a:ln w="38100">
              <a:solidFill>
                <a:schemeClr val="bg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13" name="Text Placeholder 3"/>
            <p:cNvSpPr txBox="1"/>
            <p:nvPr/>
          </p:nvSpPr>
          <p:spPr>
            <a:xfrm>
              <a:off x="2092568" y="2400724"/>
              <a:ext cx="268906" cy="266263"/>
            </a:xfrm>
            <a:prstGeom prst="rect">
              <a:avLst/>
            </a:prstGeom>
          </p:spPr>
          <p:txBody>
            <a:bodyPr wrap="square" lIns="0" tIns="0" rIns="0" bIns="0" anchor="ctr" anchorCtr="0">
              <a:normAutofit fontScale="9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lvl="0" algn="ctr" defTabSz="914400">
                <a:lnSpc>
                  <a:spcPct val="120000"/>
                </a:lnSpc>
                <a:spcBef>
                  <a:spcPct val="0"/>
                </a:spcBef>
                <a:defRPr/>
              </a:pPr>
              <a:r>
                <a:rPr lang="en-US" dirty="0">
                  <a:solidFill>
                    <a:schemeClr val="bg2"/>
                  </a:solidFill>
                  <a:latin typeface="微软雅黑" panose="020B0503020204020204" pitchFamily="34" charset="-122"/>
                  <a:ea typeface="微软雅黑" panose="020B0503020204020204" pitchFamily="34" charset="-122"/>
                  <a:cs typeface="+mn-ea"/>
                  <a:sym typeface="+mn-lt"/>
                </a:rPr>
                <a:t>01</a:t>
              </a:r>
              <a:endParaRPr lang="en-US" sz="1200" dirty="0">
                <a:solidFill>
                  <a:schemeClr val="bg2"/>
                </a:solidFill>
                <a:latin typeface="微软雅黑" panose="020B0503020204020204" pitchFamily="34" charset="-122"/>
                <a:ea typeface="微软雅黑" panose="020B0503020204020204" pitchFamily="34" charset="-122"/>
                <a:cs typeface="+mn-ea"/>
                <a:sym typeface="+mn-lt"/>
              </a:endParaRPr>
            </a:p>
          </p:txBody>
        </p:sp>
        <p:sp>
          <p:nvSpPr>
            <p:cNvPr id="21" name="任意多边形: 形状 20"/>
            <p:cNvSpPr/>
            <p:nvPr/>
          </p:nvSpPr>
          <p:spPr bwMode="auto">
            <a:xfrm>
              <a:off x="1180952" y="2323951"/>
              <a:ext cx="419808" cy="419808"/>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endParaRPr lang="en-US"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23" name="文本框 19"/>
            <p:cNvSpPr txBox="1"/>
            <p:nvPr/>
          </p:nvSpPr>
          <p:spPr>
            <a:xfrm>
              <a:off x="729715" y="3143200"/>
              <a:ext cx="1331005" cy="307777"/>
            </a:xfrm>
            <a:prstGeom prst="rect">
              <a:avLst/>
            </a:prstGeom>
            <a:noFill/>
          </p:spPr>
          <p:txBody>
            <a:bodyPr wrap="square" rtlCol="0" anchor="ctr"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r>
                <a:rPr lang="zh-CN" altLang="en-US" sz="1400" b="1" dirty="0">
                  <a:solidFill>
                    <a:schemeClr val="tx2"/>
                  </a:solidFill>
                  <a:latin typeface="微软雅黑" panose="020B0503020204020204" pitchFamily="34" charset="-122"/>
                  <a:ea typeface="微软雅黑" panose="020B0503020204020204" pitchFamily="34" charset="-122"/>
                </a:rPr>
                <a:t>标题文本预设</a:t>
              </a:r>
              <a:endParaRPr lang="zh-CN" altLang="en-US" sz="1400" b="1" dirty="0">
                <a:solidFill>
                  <a:schemeClr val="tx2"/>
                </a:solidFill>
                <a:latin typeface="微软雅黑" panose="020B0503020204020204" pitchFamily="34" charset="-122"/>
                <a:ea typeface="微软雅黑" panose="020B0503020204020204" pitchFamily="34" charset="-122"/>
              </a:endParaRPr>
            </a:p>
          </p:txBody>
        </p:sp>
        <p:sp>
          <p:nvSpPr>
            <p:cNvPr id="28" name="文本框 24"/>
            <p:cNvSpPr txBox="1"/>
            <p:nvPr/>
          </p:nvSpPr>
          <p:spPr>
            <a:xfrm>
              <a:off x="751642" y="3515388"/>
              <a:ext cx="1287151" cy="715581"/>
            </a:xfrm>
            <a:prstGeom prst="rect">
              <a:avLst/>
            </a:prstGeom>
            <a:noFill/>
          </p:spPr>
          <p:txBody>
            <a:bodyPr wrap="square" rtlCol="0" anchor="t" anchorCtr="1">
              <a:sp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ctr">
                <a:lnSpc>
                  <a:spcPct val="150000"/>
                </a:lnSpc>
              </a:pPr>
              <a:r>
                <a:rPr lang="zh-CN" altLang="en-US" sz="90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sp>
        <p:nvSpPr>
          <p:cNvPr id="39"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实践难点</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0-#ppt_w/2"/>
                                          </p:val>
                                        </p:tav>
                                        <p:tav tm="100000">
                                          <p:val>
                                            <p:strVal val="#ppt_x"/>
                                          </p:val>
                                        </p:tav>
                                      </p:tavLst>
                                    </p:anim>
                                    <p:anim calcmode="lin" valueType="num">
                                      <p:cBhvr additive="base">
                                        <p:cTn id="13" dur="500" fill="hold"/>
                                        <p:tgtEl>
                                          <p:spTgt spid="3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483768" y="2383671"/>
            <a:ext cx="4176464" cy="677108"/>
          </a:xfrm>
          <a:prstGeom prst="rect">
            <a:avLst/>
          </a:prstGeom>
          <a:noFill/>
        </p:spPr>
        <p:txBody>
          <a:bodyPr wrap="square" lIns="0" tIns="0" rIns="0" bIns="0" rtlCol="0">
            <a:spAutoFit/>
          </a:bodyPr>
          <a:lstStyle/>
          <a:p>
            <a:pPr algn="ctr"/>
            <a:r>
              <a:rPr lang="zh-CN" altLang="en-US" sz="4400" dirty="0">
                <a:solidFill>
                  <a:schemeClr val="accent2"/>
                </a:solidFill>
                <a:latin typeface="微软雅黑" panose="020B0503020204020204" pitchFamily="34" charset="-122"/>
                <a:ea typeface="微软雅黑" panose="020B0503020204020204" pitchFamily="34" charset="-122"/>
                <a:cs typeface="+mn-ea"/>
                <a:sym typeface="+mn-lt"/>
              </a:rPr>
              <a:t>研究成果与应用</a:t>
            </a:r>
            <a:endParaRPr lang="zh-CN" altLang="en-US" sz="44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181931" y="3147814"/>
            <a:ext cx="2780138" cy="123111"/>
          </a:xfrm>
          <a:prstGeom prst="rect">
            <a:avLst/>
          </a:prstGeom>
          <a:noFill/>
        </p:spPr>
        <p:txBody>
          <a:bodyPr wrap="square" lIns="0" tIns="0" rIns="0" bIns="0" rtlCol="0">
            <a:spAutoFit/>
          </a:bodyPr>
          <a:lstStyle/>
          <a:p>
            <a:pPr algn="ctr" eaLnBrk="0" hangingPunct="0"/>
            <a:r>
              <a:rPr lang="zh-CN" altLang="en-US" sz="800" dirty="0">
                <a:solidFill>
                  <a:schemeClr val="tx2"/>
                </a:solidFill>
                <a:latin typeface="微软雅黑" panose="020B0503020204020204" pitchFamily="34" charset="-122"/>
                <a:ea typeface="微软雅黑" panose="020B0503020204020204" pitchFamily="34" charset="-122"/>
                <a:cs typeface="+mn-ea"/>
                <a:sym typeface="+mn-lt"/>
              </a:rPr>
              <a:t>请替换文字内容，点击添加相关标题文字</a:t>
            </a:r>
            <a:endParaRPr lang="zh-CN" altLang="en-US" sz="8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4" name="TextBox 48"/>
          <p:cNvSpPr txBox="1"/>
          <p:nvPr/>
        </p:nvSpPr>
        <p:spPr>
          <a:xfrm>
            <a:off x="3666347" y="1124620"/>
            <a:ext cx="1811306" cy="1231106"/>
          </a:xfrm>
          <a:prstGeom prst="rect">
            <a:avLst/>
          </a:prstGeom>
          <a:noFill/>
        </p:spPr>
        <p:txBody>
          <a:bodyPr wrap="square" lIns="0" tIns="0" rIns="0" bIns="0" rtlCol="0">
            <a:spAutoFit/>
          </a:bodyPr>
          <a:lstStyle/>
          <a:p>
            <a:pPr algn="ctr"/>
            <a:r>
              <a:rPr lang="en-US" altLang="zh-CN" sz="8000" dirty="0">
                <a:solidFill>
                  <a:schemeClr val="accent1"/>
                </a:solidFill>
                <a:latin typeface="Ravie" panose="04040805050809020602" pitchFamily="82" charset="0"/>
                <a:ea typeface="华康雅宋体W9(P)" panose="02020900000000000000" pitchFamily="18" charset="-122"/>
                <a:cs typeface="+mn-ea"/>
                <a:sym typeface="+mn-lt"/>
              </a:rPr>
              <a:t>04</a:t>
            </a:r>
            <a:endParaRPr lang="en-GB" altLang="zh-CN" sz="8000" dirty="0">
              <a:solidFill>
                <a:schemeClr val="accent1"/>
              </a:solidFill>
              <a:latin typeface="Ravie" panose="04040805050809020602" pitchFamily="82" charset="0"/>
              <a:ea typeface="华康雅宋体W9(P)" panose="02020900000000000000" pitchFamily="18"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3"/>
          <p:cNvSpPr/>
          <p:nvPr/>
        </p:nvSpPr>
        <p:spPr>
          <a:xfrm rot="3600000">
            <a:off x="4937158" y="2896734"/>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5" name="Freeform: Shape 25"/>
          <p:cNvSpPr/>
          <p:nvPr/>
        </p:nvSpPr>
        <p:spPr>
          <a:xfrm>
            <a:off x="4468555" y="3767829"/>
            <a:ext cx="499630" cy="365824"/>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497989" y="291698"/>
                </a:moveTo>
                <a:lnTo>
                  <a:pt x="182311" y="291698"/>
                </a:lnTo>
                <a:lnTo>
                  <a:pt x="182311" y="364623"/>
                </a:lnTo>
                <a:lnTo>
                  <a:pt x="0" y="182311"/>
                </a:lnTo>
                <a:lnTo>
                  <a:pt x="182311" y="0"/>
                </a:lnTo>
                <a:lnTo>
                  <a:pt x="182311" y="72925"/>
                </a:lnTo>
                <a:lnTo>
                  <a:pt x="497989" y="72925"/>
                </a:lnTo>
                <a:lnTo>
                  <a:pt x="497989" y="291698"/>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6" name="Freeform: Shape 27"/>
          <p:cNvSpPr/>
          <p:nvPr/>
        </p:nvSpPr>
        <p:spPr>
          <a:xfrm rot="18000000">
            <a:off x="3948463" y="2926460"/>
            <a:ext cx="499628" cy="365823"/>
          </a:xfrm>
          <a:custGeom>
            <a:avLst/>
            <a:gdLst>
              <a:gd name="connsiteX0" fmla="*/ 0 w 497989"/>
              <a:gd name="connsiteY0" fmla="*/ 72925 h 364623"/>
              <a:gd name="connsiteX1" fmla="*/ 315678 w 497989"/>
              <a:gd name="connsiteY1" fmla="*/ 72925 h 364623"/>
              <a:gd name="connsiteX2" fmla="*/ 315678 w 497989"/>
              <a:gd name="connsiteY2" fmla="*/ 0 h 364623"/>
              <a:gd name="connsiteX3" fmla="*/ 497989 w 497989"/>
              <a:gd name="connsiteY3" fmla="*/ 182312 h 364623"/>
              <a:gd name="connsiteX4" fmla="*/ 315678 w 497989"/>
              <a:gd name="connsiteY4" fmla="*/ 364623 h 364623"/>
              <a:gd name="connsiteX5" fmla="*/ 315678 w 497989"/>
              <a:gd name="connsiteY5" fmla="*/ 291698 h 364623"/>
              <a:gd name="connsiteX6" fmla="*/ 0 w 497989"/>
              <a:gd name="connsiteY6" fmla="*/ 291698 h 364623"/>
              <a:gd name="connsiteX7" fmla="*/ 0 w 497989"/>
              <a:gd name="connsiteY7" fmla="*/ 72925 h 36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989" h="364623">
                <a:moveTo>
                  <a:pt x="0" y="72925"/>
                </a:moveTo>
                <a:lnTo>
                  <a:pt x="315678" y="72925"/>
                </a:lnTo>
                <a:lnTo>
                  <a:pt x="315678" y="0"/>
                </a:lnTo>
                <a:lnTo>
                  <a:pt x="497989" y="182312"/>
                </a:lnTo>
                <a:lnTo>
                  <a:pt x="315678" y="364623"/>
                </a:lnTo>
                <a:lnTo>
                  <a:pt x="315678" y="291698"/>
                </a:lnTo>
                <a:lnTo>
                  <a:pt x="0" y="291698"/>
                </a:lnTo>
                <a:lnTo>
                  <a:pt x="0" y="72925"/>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7" name="Group 6"/>
          <p:cNvGrpSpPr/>
          <p:nvPr/>
        </p:nvGrpSpPr>
        <p:grpSpPr>
          <a:xfrm>
            <a:off x="3295882" y="3534114"/>
            <a:ext cx="833258" cy="833258"/>
            <a:chOff x="4394509" y="4712151"/>
            <a:chExt cx="1111011" cy="1111011"/>
          </a:xfrm>
        </p:grpSpPr>
        <p:sp>
          <p:nvSpPr>
            <p:cNvPr id="34" name="Freeform: Shape 26"/>
            <p:cNvSpPr/>
            <p:nvPr/>
          </p:nvSpPr>
          <p:spPr>
            <a:xfrm>
              <a:off x="4394509"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5" name="Freeform: Shape 28"/>
            <p:cNvSpPr/>
            <p:nvPr/>
          </p:nvSpPr>
          <p:spPr bwMode="auto">
            <a:xfrm>
              <a:off x="4686975" y="5022929"/>
              <a:ext cx="526083" cy="489458"/>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nvGrpSpPr>
          <p:cNvPr id="8" name="Group 3"/>
          <p:cNvGrpSpPr/>
          <p:nvPr/>
        </p:nvGrpSpPr>
        <p:grpSpPr>
          <a:xfrm>
            <a:off x="5273273" y="3534114"/>
            <a:ext cx="833258" cy="833258"/>
            <a:chOff x="7031030" y="4712151"/>
            <a:chExt cx="1111011" cy="1111011"/>
          </a:xfrm>
        </p:grpSpPr>
        <p:sp>
          <p:nvSpPr>
            <p:cNvPr id="29" name="Freeform: Shape 24"/>
            <p:cNvSpPr/>
            <p:nvPr/>
          </p:nvSpPr>
          <p:spPr>
            <a:xfrm>
              <a:off x="7031030" y="4712151"/>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30" name="Group 29"/>
            <p:cNvGrpSpPr/>
            <p:nvPr/>
          </p:nvGrpSpPr>
          <p:grpSpPr>
            <a:xfrm>
              <a:off x="7342385" y="4977969"/>
              <a:ext cx="488267" cy="579343"/>
              <a:chOff x="4394201" y="3717926"/>
              <a:chExt cx="306388" cy="363538"/>
            </a:xfrm>
            <a:solidFill>
              <a:schemeClr val="bg1"/>
            </a:solidFill>
          </p:grpSpPr>
          <p:sp>
            <p:nvSpPr>
              <p:cNvPr id="31" name="Freeform: Shape 30"/>
              <p:cNvSpPr/>
              <p:nvPr/>
            </p:nvSpPr>
            <p:spPr bwMode="auto">
              <a:xfrm>
                <a:off x="4500563" y="3883026"/>
                <a:ext cx="88900" cy="90488"/>
              </a:xfrm>
              <a:custGeom>
                <a:avLst/>
                <a:gdLst/>
                <a:ahLst/>
                <a:cxnLst>
                  <a:cxn ang="0">
                    <a:pos x="35" y="34"/>
                  </a:cxn>
                  <a:cxn ang="0">
                    <a:pos x="35" y="7"/>
                  </a:cxn>
                  <a:cxn ang="0">
                    <a:pos x="8" y="8"/>
                  </a:cxn>
                  <a:cxn ang="0">
                    <a:pos x="8" y="35"/>
                  </a:cxn>
                  <a:cxn ang="0">
                    <a:pos x="35" y="34"/>
                  </a:cxn>
                  <a:cxn ang="0">
                    <a:pos x="22" y="23"/>
                  </a:cxn>
                  <a:cxn ang="0">
                    <a:pos x="14" y="23"/>
                  </a:cxn>
                  <a:cxn ang="0">
                    <a:pos x="14" y="16"/>
                  </a:cxn>
                  <a:cxn ang="0">
                    <a:pos x="12" y="14"/>
                  </a:cxn>
                  <a:cxn ang="0">
                    <a:pos x="14" y="12"/>
                  </a:cxn>
                  <a:cxn ang="0">
                    <a:pos x="16" y="14"/>
                  </a:cxn>
                  <a:cxn ang="0">
                    <a:pos x="19" y="11"/>
                  </a:cxn>
                  <a:cxn ang="0">
                    <a:pos x="21" y="14"/>
                  </a:cxn>
                  <a:cxn ang="0">
                    <a:pos x="18" y="16"/>
                  </a:cxn>
                  <a:cxn ang="0">
                    <a:pos x="17" y="19"/>
                  </a:cxn>
                  <a:cxn ang="0">
                    <a:pos x="21" y="19"/>
                  </a:cxn>
                  <a:cxn ang="0">
                    <a:pos x="28" y="19"/>
                  </a:cxn>
                  <a:cxn ang="0">
                    <a:pos x="29" y="26"/>
                  </a:cxn>
                  <a:cxn ang="0">
                    <a:pos x="31" y="28"/>
                  </a:cxn>
                  <a:cxn ang="0">
                    <a:pos x="29" y="30"/>
                  </a:cxn>
                  <a:cxn ang="0">
                    <a:pos x="27" y="28"/>
                  </a:cxn>
                  <a:cxn ang="0">
                    <a:pos x="22" y="31"/>
                  </a:cxn>
                  <a:cxn ang="0">
                    <a:pos x="21" y="28"/>
                  </a:cxn>
                  <a:cxn ang="0">
                    <a:pos x="25" y="26"/>
                  </a:cxn>
                  <a:cxn ang="0">
                    <a:pos x="26" y="22"/>
                  </a:cxn>
                  <a:cxn ang="0">
                    <a:pos x="22" y="23"/>
                  </a:cxn>
                </a:cxnLst>
                <a:rect l="0" t="0" r="r" b="b"/>
                <a:pathLst>
                  <a:path w="42" h="42">
                    <a:moveTo>
                      <a:pt x="35" y="34"/>
                    </a:moveTo>
                    <a:cubicBezTo>
                      <a:pt x="42" y="27"/>
                      <a:pt x="42" y="15"/>
                      <a:pt x="35" y="7"/>
                    </a:cubicBezTo>
                    <a:cubicBezTo>
                      <a:pt x="27" y="0"/>
                      <a:pt x="15" y="0"/>
                      <a:pt x="8" y="8"/>
                    </a:cubicBezTo>
                    <a:cubicBezTo>
                      <a:pt x="0" y="15"/>
                      <a:pt x="0" y="28"/>
                      <a:pt x="8" y="35"/>
                    </a:cubicBezTo>
                    <a:cubicBezTo>
                      <a:pt x="15" y="42"/>
                      <a:pt x="28" y="42"/>
                      <a:pt x="35" y="34"/>
                    </a:cubicBezTo>
                    <a:close/>
                    <a:moveTo>
                      <a:pt x="22" y="23"/>
                    </a:moveTo>
                    <a:cubicBezTo>
                      <a:pt x="19" y="24"/>
                      <a:pt x="16" y="25"/>
                      <a:pt x="14" y="23"/>
                    </a:cubicBezTo>
                    <a:cubicBezTo>
                      <a:pt x="12" y="21"/>
                      <a:pt x="12" y="18"/>
                      <a:pt x="14" y="16"/>
                    </a:cubicBezTo>
                    <a:cubicBezTo>
                      <a:pt x="12" y="14"/>
                      <a:pt x="12" y="14"/>
                      <a:pt x="12" y="14"/>
                    </a:cubicBezTo>
                    <a:cubicBezTo>
                      <a:pt x="14" y="12"/>
                      <a:pt x="14" y="12"/>
                      <a:pt x="14" y="12"/>
                    </a:cubicBezTo>
                    <a:cubicBezTo>
                      <a:pt x="16" y="14"/>
                      <a:pt x="16" y="14"/>
                      <a:pt x="16" y="14"/>
                    </a:cubicBezTo>
                    <a:cubicBezTo>
                      <a:pt x="17" y="12"/>
                      <a:pt x="18" y="12"/>
                      <a:pt x="19" y="11"/>
                    </a:cubicBezTo>
                    <a:cubicBezTo>
                      <a:pt x="21" y="14"/>
                      <a:pt x="21" y="14"/>
                      <a:pt x="21" y="14"/>
                    </a:cubicBezTo>
                    <a:cubicBezTo>
                      <a:pt x="20" y="14"/>
                      <a:pt x="19" y="15"/>
                      <a:pt x="18" y="16"/>
                    </a:cubicBezTo>
                    <a:cubicBezTo>
                      <a:pt x="16" y="18"/>
                      <a:pt x="16" y="19"/>
                      <a:pt x="17" y="19"/>
                    </a:cubicBezTo>
                    <a:cubicBezTo>
                      <a:pt x="18" y="20"/>
                      <a:pt x="19" y="20"/>
                      <a:pt x="21" y="19"/>
                    </a:cubicBezTo>
                    <a:cubicBezTo>
                      <a:pt x="24" y="17"/>
                      <a:pt x="26" y="17"/>
                      <a:pt x="28" y="19"/>
                    </a:cubicBezTo>
                    <a:cubicBezTo>
                      <a:pt x="30" y="21"/>
                      <a:pt x="30" y="24"/>
                      <a:pt x="29" y="26"/>
                    </a:cubicBezTo>
                    <a:cubicBezTo>
                      <a:pt x="31" y="28"/>
                      <a:pt x="31" y="28"/>
                      <a:pt x="31" y="28"/>
                    </a:cubicBezTo>
                    <a:cubicBezTo>
                      <a:pt x="29" y="30"/>
                      <a:pt x="29" y="30"/>
                      <a:pt x="29" y="30"/>
                    </a:cubicBezTo>
                    <a:cubicBezTo>
                      <a:pt x="27" y="28"/>
                      <a:pt x="27" y="28"/>
                      <a:pt x="27" y="28"/>
                    </a:cubicBezTo>
                    <a:cubicBezTo>
                      <a:pt x="25" y="30"/>
                      <a:pt x="24" y="31"/>
                      <a:pt x="22" y="31"/>
                    </a:cubicBezTo>
                    <a:cubicBezTo>
                      <a:pt x="21" y="28"/>
                      <a:pt x="21" y="28"/>
                      <a:pt x="21" y="28"/>
                    </a:cubicBezTo>
                    <a:cubicBezTo>
                      <a:pt x="22" y="28"/>
                      <a:pt x="24" y="27"/>
                      <a:pt x="25" y="26"/>
                    </a:cubicBezTo>
                    <a:cubicBezTo>
                      <a:pt x="26" y="24"/>
                      <a:pt x="26" y="23"/>
                      <a:pt x="26" y="22"/>
                    </a:cubicBezTo>
                    <a:cubicBezTo>
                      <a:pt x="25" y="22"/>
                      <a:pt x="24" y="22"/>
                      <a:pt x="22" y="23"/>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2" name="Freeform: Shape 31"/>
              <p:cNvSpPr/>
              <p:nvPr/>
            </p:nvSpPr>
            <p:spPr bwMode="auto">
              <a:xfrm>
                <a:off x="4394201" y="3776664"/>
                <a:ext cx="304800" cy="304800"/>
              </a:xfrm>
              <a:custGeom>
                <a:avLst/>
                <a:gdLst/>
                <a:ahLst/>
                <a:cxnLst>
                  <a:cxn ang="0">
                    <a:pos x="55" y="143"/>
                  </a:cxn>
                  <a:cxn ang="0">
                    <a:pos x="143" y="53"/>
                  </a:cxn>
                  <a:cxn ang="0">
                    <a:pos x="88" y="0"/>
                  </a:cxn>
                  <a:cxn ang="0">
                    <a:pos x="0" y="90"/>
                  </a:cxn>
                  <a:cxn ang="0">
                    <a:pos x="55" y="143"/>
                  </a:cxn>
                  <a:cxn ang="0">
                    <a:pos x="88" y="17"/>
                  </a:cxn>
                  <a:cxn ang="0">
                    <a:pos x="126" y="53"/>
                  </a:cxn>
                  <a:cxn ang="0">
                    <a:pos x="97" y="83"/>
                  </a:cxn>
                  <a:cxn ang="0">
                    <a:pos x="91" y="51"/>
                  </a:cxn>
                  <a:cxn ang="0">
                    <a:pos x="61" y="46"/>
                  </a:cxn>
                  <a:cxn ang="0">
                    <a:pos x="88" y="17"/>
                  </a:cxn>
                  <a:cxn ang="0">
                    <a:pos x="88" y="54"/>
                  </a:cxn>
                  <a:cxn ang="0">
                    <a:pos x="88" y="88"/>
                  </a:cxn>
                  <a:cxn ang="0">
                    <a:pos x="55" y="89"/>
                  </a:cxn>
                  <a:cxn ang="0">
                    <a:pos x="55" y="55"/>
                  </a:cxn>
                  <a:cxn ang="0">
                    <a:pos x="88" y="54"/>
                  </a:cxn>
                  <a:cxn ang="0">
                    <a:pos x="18" y="90"/>
                  </a:cxn>
                  <a:cxn ang="0">
                    <a:pos x="45" y="62"/>
                  </a:cxn>
                  <a:cxn ang="0">
                    <a:pos x="51" y="92"/>
                  </a:cxn>
                  <a:cxn ang="0">
                    <a:pos x="83" y="97"/>
                  </a:cxn>
                  <a:cxn ang="0">
                    <a:pos x="55" y="126"/>
                  </a:cxn>
                  <a:cxn ang="0">
                    <a:pos x="18" y="90"/>
                  </a:cxn>
                </a:cxnLst>
                <a:rect l="0" t="0" r="r" b="b"/>
                <a:pathLst>
                  <a:path w="143" h="143">
                    <a:moveTo>
                      <a:pt x="55" y="143"/>
                    </a:moveTo>
                    <a:cubicBezTo>
                      <a:pt x="143" y="53"/>
                      <a:pt x="143" y="53"/>
                      <a:pt x="143" y="53"/>
                    </a:cubicBezTo>
                    <a:cubicBezTo>
                      <a:pt x="88" y="0"/>
                      <a:pt x="88" y="0"/>
                      <a:pt x="88" y="0"/>
                    </a:cubicBezTo>
                    <a:cubicBezTo>
                      <a:pt x="0" y="90"/>
                      <a:pt x="0" y="90"/>
                      <a:pt x="0" y="90"/>
                    </a:cubicBezTo>
                    <a:lnTo>
                      <a:pt x="55" y="143"/>
                    </a:lnTo>
                    <a:close/>
                    <a:moveTo>
                      <a:pt x="88" y="17"/>
                    </a:moveTo>
                    <a:cubicBezTo>
                      <a:pt x="126" y="53"/>
                      <a:pt x="126" y="53"/>
                      <a:pt x="126" y="53"/>
                    </a:cubicBezTo>
                    <a:cubicBezTo>
                      <a:pt x="97" y="83"/>
                      <a:pt x="97" y="83"/>
                      <a:pt x="97" y="83"/>
                    </a:cubicBezTo>
                    <a:cubicBezTo>
                      <a:pt x="102" y="72"/>
                      <a:pt x="100" y="59"/>
                      <a:pt x="91" y="51"/>
                    </a:cubicBezTo>
                    <a:cubicBezTo>
                      <a:pt x="83" y="43"/>
                      <a:pt x="71" y="41"/>
                      <a:pt x="61" y="46"/>
                    </a:cubicBezTo>
                    <a:lnTo>
                      <a:pt x="88" y="17"/>
                    </a:lnTo>
                    <a:close/>
                    <a:moveTo>
                      <a:pt x="88" y="54"/>
                    </a:moveTo>
                    <a:cubicBezTo>
                      <a:pt x="97" y="63"/>
                      <a:pt x="97" y="78"/>
                      <a:pt x="88" y="88"/>
                    </a:cubicBezTo>
                    <a:cubicBezTo>
                      <a:pt x="79" y="97"/>
                      <a:pt x="64" y="98"/>
                      <a:pt x="55" y="89"/>
                    </a:cubicBezTo>
                    <a:cubicBezTo>
                      <a:pt x="45" y="80"/>
                      <a:pt x="45" y="65"/>
                      <a:pt x="55" y="55"/>
                    </a:cubicBezTo>
                    <a:cubicBezTo>
                      <a:pt x="64" y="46"/>
                      <a:pt x="79" y="45"/>
                      <a:pt x="88" y="54"/>
                    </a:cubicBezTo>
                    <a:close/>
                    <a:moveTo>
                      <a:pt x="18" y="90"/>
                    </a:moveTo>
                    <a:cubicBezTo>
                      <a:pt x="45" y="62"/>
                      <a:pt x="45" y="62"/>
                      <a:pt x="45" y="62"/>
                    </a:cubicBezTo>
                    <a:cubicBezTo>
                      <a:pt x="41" y="72"/>
                      <a:pt x="43" y="84"/>
                      <a:pt x="51" y="92"/>
                    </a:cubicBezTo>
                    <a:cubicBezTo>
                      <a:pt x="60" y="100"/>
                      <a:pt x="73" y="102"/>
                      <a:pt x="83" y="97"/>
                    </a:cubicBezTo>
                    <a:cubicBezTo>
                      <a:pt x="55" y="126"/>
                      <a:pt x="55" y="126"/>
                      <a:pt x="55" y="126"/>
                    </a:cubicBezTo>
                    <a:lnTo>
                      <a:pt x="18" y="90"/>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3" name="Freeform: Shape 34"/>
              <p:cNvSpPr/>
              <p:nvPr/>
            </p:nvSpPr>
            <p:spPr bwMode="auto">
              <a:xfrm>
                <a:off x="4397376" y="3717926"/>
                <a:ext cx="303213" cy="209550"/>
              </a:xfrm>
              <a:custGeom>
                <a:avLst/>
                <a:gdLst/>
                <a:ahLst/>
                <a:cxnLst>
                  <a:cxn ang="0">
                    <a:pos x="0" y="120"/>
                  </a:cxn>
                  <a:cxn ang="0">
                    <a:pos x="13" y="132"/>
                  </a:cxn>
                  <a:cxn ang="0">
                    <a:pos x="20" y="124"/>
                  </a:cxn>
                  <a:cxn ang="0">
                    <a:pos x="16" y="120"/>
                  </a:cxn>
                  <a:cxn ang="0">
                    <a:pos x="117" y="16"/>
                  </a:cxn>
                  <a:cxn ang="0">
                    <a:pos x="174" y="71"/>
                  </a:cxn>
                  <a:cxn ang="0">
                    <a:pos x="167" y="79"/>
                  </a:cxn>
                  <a:cxn ang="0">
                    <a:pos x="175" y="87"/>
                  </a:cxn>
                  <a:cxn ang="0">
                    <a:pos x="191" y="71"/>
                  </a:cxn>
                  <a:cxn ang="0">
                    <a:pos x="117" y="0"/>
                  </a:cxn>
                  <a:cxn ang="0">
                    <a:pos x="0" y="120"/>
                  </a:cxn>
                </a:cxnLst>
                <a:rect l="0" t="0" r="r" b="b"/>
                <a:pathLst>
                  <a:path w="191" h="132">
                    <a:moveTo>
                      <a:pt x="0" y="120"/>
                    </a:moveTo>
                    <a:lnTo>
                      <a:pt x="13" y="132"/>
                    </a:lnTo>
                    <a:lnTo>
                      <a:pt x="20" y="124"/>
                    </a:lnTo>
                    <a:lnTo>
                      <a:pt x="16" y="120"/>
                    </a:lnTo>
                    <a:lnTo>
                      <a:pt x="117" y="16"/>
                    </a:lnTo>
                    <a:lnTo>
                      <a:pt x="174" y="71"/>
                    </a:lnTo>
                    <a:lnTo>
                      <a:pt x="167" y="79"/>
                    </a:lnTo>
                    <a:lnTo>
                      <a:pt x="175" y="87"/>
                    </a:lnTo>
                    <a:lnTo>
                      <a:pt x="191" y="71"/>
                    </a:lnTo>
                    <a:lnTo>
                      <a:pt x="117" y="0"/>
                    </a:lnTo>
                    <a:lnTo>
                      <a:pt x="0" y="120"/>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grpSp>
        <p:nvGrpSpPr>
          <p:cNvPr id="9" name="Group 2"/>
          <p:cNvGrpSpPr/>
          <p:nvPr/>
        </p:nvGrpSpPr>
        <p:grpSpPr>
          <a:xfrm>
            <a:off x="4284577" y="1821643"/>
            <a:ext cx="833258" cy="833258"/>
            <a:chOff x="5712769" y="2428857"/>
            <a:chExt cx="1111011" cy="1111011"/>
          </a:xfrm>
        </p:grpSpPr>
        <p:sp>
          <p:nvSpPr>
            <p:cNvPr id="19" name="Freeform: Shape 22"/>
            <p:cNvSpPr/>
            <p:nvPr/>
          </p:nvSpPr>
          <p:spPr>
            <a:xfrm>
              <a:off x="5712769" y="2428857"/>
              <a:ext cx="1111011" cy="1111011"/>
            </a:xfrm>
            <a:custGeom>
              <a:avLst/>
              <a:gdLst>
                <a:gd name="connsiteX0" fmla="*/ 0 w 830525"/>
                <a:gd name="connsiteY0" fmla="*/ 415263 h 830525"/>
                <a:gd name="connsiteX1" fmla="*/ 415263 w 830525"/>
                <a:gd name="connsiteY1" fmla="*/ 0 h 830525"/>
                <a:gd name="connsiteX2" fmla="*/ 830526 w 830525"/>
                <a:gd name="connsiteY2" fmla="*/ 415263 h 830525"/>
                <a:gd name="connsiteX3" fmla="*/ 415263 w 830525"/>
                <a:gd name="connsiteY3" fmla="*/ 830526 h 830525"/>
                <a:gd name="connsiteX4" fmla="*/ 0 w 830525"/>
                <a:gd name="connsiteY4" fmla="*/ 415263 h 83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25" h="830525">
                  <a:moveTo>
                    <a:pt x="0" y="415263"/>
                  </a:moveTo>
                  <a:cubicBezTo>
                    <a:pt x="0" y="185920"/>
                    <a:pt x="185920" y="0"/>
                    <a:pt x="415263" y="0"/>
                  </a:cubicBezTo>
                  <a:cubicBezTo>
                    <a:pt x="644606" y="0"/>
                    <a:pt x="830526" y="185920"/>
                    <a:pt x="830526" y="415263"/>
                  </a:cubicBezTo>
                  <a:cubicBezTo>
                    <a:pt x="830526" y="644606"/>
                    <a:pt x="644606" y="830526"/>
                    <a:pt x="415263" y="830526"/>
                  </a:cubicBezTo>
                  <a:cubicBezTo>
                    <a:pt x="185920" y="830526"/>
                    <a:pt x="0" y="644606"/>
                    <a:pt x="0" y="415263"/>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20" name="Group 37"/>
            <p:cNvGrpSpPr/>
            <p:nvPr/>
          </p:nvGrpSpPr>
          <p:grpSpPr>
            <a:xfrm>
              <a:off x="5988831" y="2716950"/>
              <a:ext cx="558773" cy="534793"/>
              <a:chOff x="3876675" y="1376363"/>
              <a:chExt cx="369888" cy="354012"/>
            </a:xfrm>
            <a:solidFill>
              <a:schemeClr val="bg1"/>
            </a:solidFill>
          </p:grpSpPr>
          <p:sp>
            <p:nvSpPr>
              <p:cNvPr id="21" name="Freeform: Shape 47"/>
              <p:cNvSpPr/>
              <p:nvPr/>
            </p:nvSpPr>
            <p:spPr bwMode="auto">
              <a:xfrm>
                <a:off x="4154488" y="1401763"/>
                <a:ext cx="63500" cy="87313"/>
              </a:xfrm>
              <a:custGeom>
                <a:avLst/>
                <a:gdLst/>
                <a:ahLst/>
                <a:cxnLst>
                  <a:cxn ang="0">
                    <a:pos x="1" y="2"/>
                  </a:cxn>
                  <a:cxn ang="0">
                    <a:pos x="2" y="8"/>
                  </a:cxn>
                  <a:cxn ang="0">
                    <a:pos x="18" y="24"/>
                  </a:cxn>
                  <a:cxn ang="0">
                    <a:pos x="27" y="46"/>
                  </a:cxn>
                  <a:cxn ang="0">
                    <a:pos x="30" y="49"/>
                  </a:cxn>
                  <a:cxn ang="0">
                    <a:pos x="31" y="49"/>
                  </a:cxn>
                  <a:cxn ang="0">
                    <a:pos x="35" y="44"/>
                  </a:cxn>
                  <a:cxn ang="0">
                    <a:pos x="24" y="19"/>
                  </a:cxn>
                  <a:cxn ang="0">
                    <a:pos x="7" y="1"/>
                  </a:cxn>
                  <a:cxn ang="0">
                    <a:pos x="1" y="2"/>
                  </a:cxn>
                </a:cxnLst>
                <a:rect l="0" t="0" r="r" b="b"/>
                <a:pathLst>
                  <a:path w="35" h="49">
                    <a:moveTo>
                      <a:pt x="1" y="2"/>
                    </a:moveTo>
                    <a:cubicBezTo>
                      <a:pt x="0" y="4"/>
                      <a:pt x="0" y="7"/>
                      <a:pt x="2" y="8"/>
                    </a:cubicBezTo>
                    <a:cubicBezTo>
                      <a:pt x="8" y="12"/>
                      <a:pt x="13" y="17"/>
                      <a:pt x="18" y="24"/>
                    </a:cubicBezTo>
                    <a:cubicBezTo>
                      <a:pt x="22" y="31"/>
                      <a:pt x="25" y="39"/>
                      <a:pt x="27" y="46"/>
                    </a:cubicBezTo>
                    <a:cubicBezTo>
                      <a:pt x="27" y="47"/>
                      <a:pt x="28" y="49"/>
                      <a:pt x="30" y="49"/>
                    </a:cubicBezTo>
                    <a:cubicBezTo>
                      <a:pt x="30" y="49"/>
                      <a:pt x="31" y="49"/>
                      <a:pt x="31" y="49"/>
                    </a:cubicBezTo>
                    <a:cubicBezTo>
                      <a:pt x="33" y="49"/>
                      <a:pt x="35" y="47"/>
                      <a:pt x="35" y="44"/>
                    </a:cubicBezTo>
                    <a:cubicBezTo>
                      <a:pt x="33" y="36"/>
                      <a:pt x="30" y="27"/>
                      <a:pt x="24" y="19"/>
                    </a:cubicBezTo>
                    <a:cubicBezTo>
                      <a:pt x="19" y="12"/>
                      <a:pt x="13" y="6"/>
                      <a:pt x="7" y="1"/>
                    </a:cubicBezTo>
                    <a:cubicBezTo>
                      <a:pt x="5" y="0"/>
                      <a:pt x="2" y="1"/>
                      <a:pt x="1" y="2"/>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2" name="Freeform: Shape 50"/>
              <p:cNvSpPr/>
              <p:nvPr/>
            </p:nvSpPr>
            <p:spPr bwMode="auto">
              <a:xfrm>
                <a:off x="4168775" y="1376363"/>
                <a:ext cx="77788" cy="112713"/>
              </a:xfrm>
              <a:custGeom>
                <a:avLst/>
                <a:gdLst/>
                <a:ahLst/>
                <a:cxnLst>
                  <a:cxn ang="0">
                    <a:pos x="7" y="1"/>
                  </a:cxn>
                  <a:cxn ang="0">
                    <a:pos x="1" y="2"/>
                  </a:cxn>
                  <a:cxn ang="0">
                    <a:pos x="2" y="8"/>
                  </a:cxn>
                  <a:cxn ang="0">
                    <a:pos x="22" y="29"/>
                  </a:cxn>
                  <a:cxn ang="0">
                    <a:pos x="35" y="59"/>
                  </a:cxn>
                  <a:cxn ang="0">
                    <a:pos x="38" y="62"/>
                  </a:cxn>
                  <a:cxn ang="0">
                    <a:pos x="40" y="62"/>
                  </a:cxn>
                  <a:cxn ang="0">
                    <a:pos x="43" y="58"/>
                  </a:cxn>
                  <a:cxn ang="0">
                    <a:pos x="29" y="25"/>
                  </a:cxn>
                  <a:cxn ang="0">
                    <a:pos x="7" y="1"/>
                  </a:cxn>
                </a:cxnLst>
                <a:rect l="0" t="0" r="r" b="b"/>
                <a:pathLst>
                  <a:path w="44" h="63">
                    <a:moveTo>
                      <a:pt x="7" y="1"/>
                    </a:moveTo>
                    <a:cubicBezTo>
                      <a:pt x="5" y="0"/>
                      <a:pt x="2" y="0"/>
                      <a:pt x="1" y="2"/>
                    </a:cubicBezTo>
                    <a:cubicBezTo>
                      <a:pt x="0" y="4"/>
                      <a:pt x="0" y="6"/>
                      <a:pt x="2" y="8"/>
                    </a:cubicBezTo>
                    <a:cubicBezTo>
                      <a:pt x="9" y="13"/>
                      <a:pt x="16" y="21"/>
                      <a:pt x="22" y="29"/>
                    </a:cubicBezTo>
                    <a:cubicBezTo>
                      <a:pt x="29" y="39"/>
                      <a:pt x="33" y="49"/>
                      <a:pt x="35" y="59"/>
                    </a:cubicBezTo>
                    <a:cubicBezTo>
                      <a:pt x="36" y="61"/>
                      <a:pt x="37" y="62"/>
                      <a:pt x="38" y="62"/>
                    </a:cubicBezTo>
                    <a:cubicBezTo>
                      <a:pt x="39" y="63"/>
                      <a:pt x="39" y="63"/>
                      <a:pt x="40" y="62"/>
                    </a:cubicBezTo>
                    <a:cubicBezTo>
                      <a:pt x="42" y="62"/>
                      <a:pt x="44" y="60"/>
                      <a:pt x="43" y="58"/>
                    </a:cubicBezTo>
                    <a:cubicBezTo>
                      <a:pt x="41" y="47"/>
                      <a:pt x="36" y="35"/>
                      <a:pt x="29" y="25"/>
                    </a:cubicBezTo>
                    <a:cubicBezTo>
                      <a:pt x="23" y="15"/>
                      <a:pt x="15" y="7"/>
                      <a:pt x="7" y="1"/>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3" name="Freeform: Shape 53"/>
              <p:cNvSpPr/>
              <p:nvPr/>
            </p:nvSpPr>
            <p:spPr bwMode="auto">
              <a:xfrm>
                <a:off x="4141788" y="1425575"/>
                <a:ext cx="46038" cy="65088"/>
              </a:xfrm>
              <a:custGeom>
                <a:avLst/>
                <a:gdLst/>
                <a:ahLst/>
                <a:cxnLst>
                  <a:cxn ang="0">
                    <a:pos x="1" y="3"/>
                  </a:cxn>
                  <a:cxn ang="0">
                    <a:pos x="3" y="9"/>
                  </a:cxn>
                  <a:cxn ang="0">
                    <a:pos x="13" y="18"/>
                  </a:cxn>
                  <a:cxn ang="0">
                    <a:pos x="18" y="32"/>
                  </a:cxn>
                  <a:cxn ang="0">
                    <a:pos x="21" y="36"/>
                  </a:cxn>
                  <a:cxn ang="0">
                    <a:pos x="22" y="36"/>
                  </a:cxn>
                  <a:cxn ang="0">
                    <a:pos x="26" y="31"/>
                  </a:cxn>
                  <a:cxn ang="0">
                    <a:pos x="20" y="14"/>
                  </a:cxn>
                  <a:cxn ang="0">
                    <a:pos x="7" y="1"/>
                  </a:cxn>
                  <a:cxn ang="0">
                    <a:pos x="1" y="3"/>
                  </a:cxn>
                </a:cxnLst>
                <a:rect l="0" t="0" r="r" b="b"/>
                <a:pathLst>
                  <a:path w="26" h="36">
                    <a:moveTo>
                      <a:pt x="1" y="3"/>
                    </a:moveTo>
                    <a:cubicBezTo>
                      <a:pt x="0" y="5"/>
                      <a:pt x="1" y="7"/>
                      <a:pt x="3" y="9"/>
                    </a:cubicBezTo>
                    <a:cubicBezTo>
                      <a:pt x="7" y="10"/>
                      <a:pt x="10" y="14"/>
                      <a:pt x="13" y="18"/>
                    </a:cubicBezTo>
                    <a:cubicBezTo>
                      <a:pt x="16" y="23"/>
                      <a:pt x="18" y="28"/>
                      <a:pt x="18" y="32"/>
                    </a:cubicBezTo>
                    <a:cubicBezTo>
                      <a:pt x="18" y="34"/>
                      <a:pt x="20" y="35"/>
                      <a:pt x="21" y="36"/>
                    </a:cubicBezTo>
                    <a:cubicBezTo>
                      <a:pt x="22" y="36"/>
                      <a:pt x="22" y="36"/>
                      <a:pt x="22" y="36"/>
                    </a:cubicBezTo>
                    <a:cubicBezTo>
                      <a:pt x="25" y="36"/>
                      <a:pt x="26" y="34"/>
                      <a:pt x="26" y="31"/>
                    </a:cubicBezTo>
                    <a:cubicBezTo>
                      <a:pt x="26" y="26"/>
                      <a:pt x="23" y="19"/>
                      <a:pt x="20" y="14"/>
                    </a:cubicBezTo>
                    <a:cubicBezTo>
                      <a:pt x="16" y="8"/>
                      <a:pt x="11" y="4"/>
                      <a:pt x="7" y="1"/>
                    </a:cubicBezTo>
                    <a:cubicBezTo>
                      <a:pt x="5" y="0"/>
                      <a:pt x="2" y="1"/>
                      <a:pt x="1" y="3"/>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4" name="Freeform: Shape 54"/>
              <p:cNvSpPr/>
              <p:nvPr/>
            </p:nvSpPr>
            <p:spPr bwMode="auto">
              <a:xfrm>
                <a:off x="3957638" y="1430338"/>
                <a:ext cx="201613" cy="184150"/>
              </a:xfrm>
              <a:custGeom>
                <a:avLst/>
                <a:gdLst/>
                <a:ahLst/>
                <a:cxnLst>
                  <a:cxn ang="0">
                    <a:pos x="56" y="1"/>
                  </a:cxn>
                  <a:cxn ang="0">
                    <a:pos x="49" y="11"/>
                  </a:cxn>
                  <a:cxn ang="0">
                    <a:pos x="8" y="65"/>
                  </a:cxn>
                  <a:cxn ang="0">
                    <a:pos x="1" y="73"/>
                  </a:cxn>
                  <a:cxn ang="0">
                    <a:pos x="1" y="78"/>
                  </a:cxn>
                  <a:cxn ang="0">
                    <a:pos x="8" y="87"/>
                  </a:cxn>
                  <a:cxn ang="0">
                    <a:pos x="11" y="92"/>
                  </a:cxn>
                  <a:cxn ang="0">
                    <a:pos x="18" y="102"/>
                  </a:cxn>
                  <a:cxn ang="0">
                    <a:pos x="22" y="104"/>
                  </a:cxn>
                  <a:cxn ang="0">
                    <a:pos x="33" y="102"/>
                  </a:cxn>
                  <a:cxn ang="0">
                    <a:pos x="100" y="87"/>
                  </a:cxn>
                  <a:cxn ang="0">
                    <a:pos x="111" y="84"/>
                  </a:cxn>
                  <a:cxn ang="0">
                    <a:pos x="113" y="80"/>
                  </a:cxn>
                  <a:cxn ang="0">
                    <a:pos x="106" y="69"/>
                  </a:cxn>
                  <a:cxn ang="0">
                    <a:pos x="67" y="11"/>
                  </a:cxn>
                  <a:cxn ang="0">
                    <a:pos x="60" y="1"/>
                  </a:cxn>
                  <a:cxn ang="0">
                    <a:pos x="56" y="1"/>
                  </a:cxn>
                  <a:cxn ang="0">
                    <a:pos x="91" y="66"/>
                  </a:cxn>
                  <a:cxn ang="0">
                    <a:pos x="95" y="72"/>
                  </a:cxn>
                  <a:cxn ang="0">
                    <a:pos x="93" y="74"/>
                  </a:cxn>
                  <a:cxn ang="0">
                    <a:pos x="82" y="78"/>
                  </a:cxn>
                  <a:cxn ang="0">
                    <a:pos x="35" y="91"/>
                  </a:cxn>
                  <a:cxn ang="0">
                    <a:pos x="24" y="94"/>
                  </a:cxn>
                  <a:cxn ang="0">
                    <a:pos x="23" y="94"/>
                  </a:cxn>
                  <a:cxn ang="0">
                    <a:pos x="33" y="88"/>
                  </a:cxn>
                  <a:cxn ang="0">
                    <a:pos x="74" y="65"/>
                  </a:cxn>
                  <a:cxn ang="0">
                    <a:pos x="84" y="60"/>
                  </a:cxn>
                  <a:cxn ang="0">
                    <a:pos x="87" y="60"/>
                  </a:cxn>
                  <a:cxn ang="0">
                    <a:pos x="91" y="66"/>
                  </a:cxn>
                </a:cxnLst>
                <a:rect l="0" t="0" r="r" b="b"/>
                <a:pathLst>
                  <a:path w="114" h="104">
                    <a:moveTo>
                      <a:pt x="56" y="1"/>
                    </a:moveTo>
                    <a:cubicBezTo>
                      <a:pt x="55" y="3"/>
                      <a:pt x="52" y="7"/>
                      <a:pt x="49" y="11"/>
                    </a:cubicBezTo>
                    <a:cubicBezTo>
                      <a:pt x="8" y="65"/>
                      <a:pt x="8" y="65"/>
                      <a:pt x="8" y="65"/>
                    </a:cubicBezTo>
                    <a:cubicBezTo>
                      <a:pt x="5" y="68"/>
                      <a:pt x="2" y="72"/>
                      <a:pt x="1" y="73"/>
                    </a:cubicBezTo>
                    <a:cubicBezTo>
                      <a:pt x="0" y="74"/>
                      <a:pt x="1" y="76"/>
                      <a:pt x="1" y="78"/>
                    </a:cubicBezTo>
                    <a:cubicBezTo>
                      <a:pt x="2" y="79"/>
                      <a:pt x="5" y="83"/>
                      <a:pt x="8" y="87"/>
                    </a:cubicBezTo>
                    <a:cubicBezTo>
                      <a:pt x="11" y="92"/>
                      <a:pt x="11" y="92"/>
                      <a:pt x="11" y="92"/>
                    </a:cubicBezTo>
                    <a:cubicBezTo>
                      <a:pt x="14" y="96"/>
                      <a:pt x="17" y="101"/>
                      <a:pt x="18" y="102"/>
                    </a:cubicBezTo>
                    <a:cubicBezTo>
                      <a:pt x="19" y="103"/>
                      <a:pt x="21" y="104"/>
                      <a:pt x="22" y="104"/>
                    </a:cubicBezTo>
                    <a:cubicBezTo>
                      <a:pt x="24" y="104"/>
                      <a:pt x="28" y="103"/>
                      <a:pt x="33" y="102"/>
                    </a:cubicBezTo>
                    <a:cubicBezTo>
                      <a:pt x="100" y="87"/>
                      <a:pt x="100" y="87"/>
                      <a:pt x="100" y="87"/>
                    </a:cubicBezTo>
                    <a:cubicBezTo>
                      <a:pt x="104" y="86"/>
                      <a:pt x="110" y="85"/>
                      <a:pt x="111" y="84"/>
                    </a:cubicBezTo>
                    <a:cubicBezTo>
                      <a:pt x="113" y="84"/>
                      <a:pt x="114" y="82"/>
                      <a:pt x="113" y="80"/>
                    </a:cubicBezTo>
                    <a:cubicBezTo>
                      <a:pt x="111" y="78"/>
                      <a:pt x="108" y="73"/>
                      <a:pt x="106" y="69"/>
                    </a:cubicBezTo>
                    <a:cubicBezTo>
                      <a:pt x="67" y="11"/>
                      <a:pt x="67" y="11"/>
                      <a:pt x="67" y="11"/>
                    </a:cubicBezTo>
                    <a:cubicBezTo>
                      <a:pt x="64" y="7"/>
                      <a:pt x="61" y="3"/>
                      <a:pt x="60" y="1"/>
                    </a:cubicBezTo>
                    <a:cubicBezTo>
                      <a:pt x="59" y="0"/>
                      <a:pt x="57" y="0"/>
                      <a:pt x="56" y="1"/>
                    </a:cubicBezTo>
                    <a:close/>
                    <a:moveTo>
                      <a:pt x="91" y="66"/>
                    </a:moveTo>
                    <a:cubicBezTo>
                      <a:pt x="93" y="68"/>
                      <a:pt x="94" y="70"/>
                      <a:pt x="95" y="72"/>
                    </a:cubicBezTo>
                    <a:cubicBezTo>
                      <a:pt x="96" y="73"/>
                      <a:pt x="95" y="74"/>
                      <a:pt x="93" y="74"/>
                    </a:cubicBezTo>
                    <a:cubicBezTo>
                      <a:pt x="92" y="75"/>
                      <a:pt x="87" y="76"/>
                      <a:pt x="82" y="78"/>
                    </a:cubicBezTo>
                    <a:cubicBezTo>
                      <a:pt x="35" y="91"/>
                      <a:pt x="35" y="91"/>
                      <a:pt x="35" y="91"/>
                    </a:cubicBezTo>
                    <a:cubicBezTo>
                      <a:pt x="30" y="92"/>
                      <a:pt x="25" y="94"/>
                      <a:pt x="24" y="94"/>
                    </a:cubicBezTo>
                    <a:cubicBezTo>
                      <a:pt x="22" y="95"/>
                      <a:pt x="22" y="94"/>
                      <a:pt x="23" y="94"/>
                    </a:cubicBezTo>
                    <a:cubicBezTo>
                      <a:pt x="25" y="93"/>
                      <a:pt x="29" y="90"/>
                      <a:pt x="33" y="88"/>
                    </a:cubicBezTo>
                    <a:cubicBezTo>
                      <a:pt x="74" y="65"/>
                      <a:pt x="74" y="65"/>
                      <a:pt x="74" y="65"/>
                    </a:cubicBezTo>
                    <a:cubicBezTo>
                      <a:pt x="78" y="63"/>
                      <a:pt x="82" y="61"/>
                      <a:pt x="84" y="60"/>
                    </a:cubicBezTo>
                    <a:cubicBezTo>
                      <a:pt x="85" y="59"/>
                      <a:pt x="87" y="59"/>
                      <a:pt x="87" y="60"/>
                    </a:cubicBezTo>
                    <a:cubicBezTo>
                      <a:pt x="88" y="61"/>
                      <a:pt x="90" y="64"/>
                      <a:pt x="91" y="66"/>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5" name="Freeform: Shape 55"/>
              <p:cNvSpPr/>
              <p:nvPr/>
            </p:nvSpPr>
            <p:spPr bwMode="auto">
              <a:xfrm>
                <a:off x="3876675" y="1570038"/>
                <a:ext cx="106363" cy="98425"/>
              </a:xfrm>
              <a:custGeom>
                <a:avLst/>
                <a:gdLst/>
                <a:ahLst/>
                <a:cxnLst>
                  <a:cxn ang="0">
                    <a:pos x="38" y="1"/>
                  </a:cxn>
                  <a:cxn ang="0">
                    <a:pos x="29" y="7"/>
                  </a:cxn>
                  <a:cxn ang="0">
                    <a:pos x="11" y="19"/>
                  </a:cxn>
                  <a:cxn ang="0">
                    <a:pos x="1" y="25"/>
                  </a:cxn>
                  <a:cxn ang="0">
                    <a:pos x="0" y="30"/>
                  </a:cxn>
                  <a:cxn ang="0">
                    <a:pos x="7" y="39"/>
                  </a:cxn>
                  <a:cxn ang="0">
                    <a:pos x="11" y="45"/>
                  </a:cxn>
                  <a:cxn ang="0">
                    <a:pos x="17" y="54"/>
                  </a:cxn>
                  <a:cxn ang="0">
                    <a:pos x="21" y="55"/>
                  </a:cxn>
                  <a:cxn ang="0">
                    <a:pos x="31" y="48"/>
                  </a:cxn>
                  <a:cxn ang="0">
                    <a:pos x="49" y="36"/>
                  </a:cxn>
                  <a:cxn ang="0">
                    <a:pos x="58" y="30"/>
                  </a:cxn>
                  <a:cxn ang="0">
                    <a:pos x="59" y="26"/>
                  </a:cxn>
                  <a:cxn ang="0">
                    <a:pos x="52" y="16"/>
                  </a:cxn>
                  <a:cxn ang="0">
                    <a:pos x="48" y="10"/>
                  </a:cxn>
                  <a:cxn ang="0">
                    <a:pos x="42" y="1"/>
                  </a:cxn>
                  <a:cxn ang="0">
                    <a:pos x="38" y="1"/>
                  </a:cxn>
                </a:cxnLst>
                <a:rect l="0" t="0" r="r" b="b"/>
                <a:pathLst>
                  <a:path w="60" h="56">
                    <a:moveTo>
                      <a:pt x="38" y="1"/>
                    </a:moveTo>
                    <a:cubicBezTo>
                      <a:pt x="37" y="1"/>
                      <a:pt x="33" y="4"/>
                      <a:pt x="29" y="7"/>
                    </a:cubicBezTo>
                    <a:cubicBezTo>
                      <a:pt x="11" y="19"/>
                      <a:pt x="11" y="19"/>
                      <a:pt x="11" y="19"/>
                    </a:cubicBezTo>
                    <a:cubicBezTo>
                      <a:pt x="7" y="22"/>
                      <a:pt x="3" y="24"/>
                      <a:pt x="1" y="25"/>
                    </a:cubicBezTo>
                    <a:cubicBezTo>
                      <a:pt x="0" y="26"/>
                      <a:pt x="0" y="28"/>
                      <a:pt x="0" y="30"/>
                    </a:cubicBezTo>
                    <a:cubicBezTo>
                      <a:pt x="1" y="31"/>
                      <a:pt x="4" y="35"/>
                      <a:pt x="7" y="39"/>
                    </a:cubicBezTo>
                    <a:cubicBezTo>
                      <a:pt x="11" y="45"/>
                      <a:pt x="11" y="45"/>
                      <a:pt x="11" y="45"/>
                    </a:cubicBezTo>
                    <a:cubicBezTo>
                      <a:pt x="13" y="48"/>
                      <a:pt x="16" y="53"/>
                      <a:pt x="17" y="54"/>
                    </a:cubicBezTo>
                    <a:cubicBezTo>
                      <a:pt x="18" y="55"/>
                      <a:pt x="20" y="56"/>
                      <a:pt x="21" y="55"/>
                    </a:cubicBezTo>
                    <a:cubicBezTo>
                      <a:pt x="22" y="54"/>
                      <a:pt x="27" y="51"/>
                      <a:pt x="31" y="48"/>
                    </a:cubicBezTo>
                    <a:cubicBezTo>
                      <a:pt x="49" y="36"/>
                      <a:pt x="49" y="36"/>
                      <a:pt x="49" y="36"/>
                    </a:cubicBezTo>
                    <a:cubicBezTo>
                      <a:pt x="52" y="34"/>
                      <a:pt x="57" y="31"/>
                      <a:pt x="58" y="30"/>
                    </a:cubicBezTo>
                    <a:cubicBezTo>
                      <a:pt x="59" y="29"/>
                      <a:pt x="60" y="27"/>
                      <a:pt x="59" y="26"/>
                    </a:cubicBezTo>
                    <a:cubicBezTo>
                      <a:pt x="58" y="24"/>
                      <a:pt x="55" y="20"/>
                      <a:pt x="52" y="16"/>
                    </a:cubicBezTo>
                    <a:cubicBezTo>
                      <a:pt x="48" y="10"/>
                      <a:pt x="48" y="10"/>
                      <a:pt x="48" y="10"/>
                    </a:cubicBezTo>
                    <a:cubicBezTo>
                      <a:pt x="46" y="7"/>
                      <a:pt x="43" y="2"/>
                      <a:pt x="42" y="1"/>
                    </a:cubicBezTo>
                    <a:cubicBezTo>
                      <a:pt x="41" y="0"/>
                      <a:pt x="40" y="0"/>
                      <a:pt x="38" y="1"/>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6" name="Freeform: Shape 56"/>
              <p:cNvSpPr/>
              <p:nvPr/>
            </p:nvSpPr>
            <p:spPr bwMode="auto">
              <a:xfrm>
                <a:off x="3917950" y="1660525"/>
                <a:ext cx="74613" cy="69850"/>
              </a:xfrm>
              <a:custGeom>
                <a:avLst/>
                <a:gdLst/>
                <a:ahLst/>
                <a:cxnLst>
                  <a:cxn ang="0">
                    <a:pos x="22" y="9"/>
                  </a:cxn>
                  <a:cxn ang="0">
                    <a:pos x="14" y="1"/>
                  </a:cxn>
                  <a:cxn ang="0">
                    <a:pos x="9" y="2"/>
                  </a:cxn>
                  <a:cxn ang="0">
                    <a:pos x="2" y="6"/>
                  </a:cxn>
                  <a:cxn ang="0">
                    <a:pos x="1" y="10"/>
                  </a:cxn>
                  <a:cxn ang="0">
                    <a:pos x="9" y="19"/>
                  </a:cxn>
                  <a:cxn ang="0">
                    <a:pos x="22" y="31"/>
                  </a:cxn>
                  <a:cxn ang="0">
                    <a:pos x="29" y="39"/>
                  </a:cxn>
                  <a:cxn ang="0">
                    <a:pos x="35" y="38"/>
                  </a:cxn>
                  <a:cxn ang="0">
                    <a:pos x="40" y="33"/>
                  </a:cxn>
                  <a:cxn ang="0">
                    <a:pos x="40" y="28"/>
                  </a:cxn>
                  <a:cxn ang="0">
                    <a:pos x="32" y="20"/>
                  </a:cxn>
                  <a:cxn ang="0">
                    <a:pos x="22" y="9"/>
                  </a:cxn>
                </a:cxnLst>
                <a:rect l="0" t="0" r="r" b="b"/>
                <a:pathLst>
                  <a:path w="42" h="40">
                    <a:moveTo>
                      <a:pt x="22" y="9"/>
                    </a:moveTo>
                    <a:cubicBezTo>
                      <a:pt x="19" y="6"/>
                      <a:pt x="15" y="2"/>
                      <a:pt x="14" y="1"/>
                    </a:cubicBezTo>
                    <a:cubicBezTo>
                      <a:pt x="13" y="0"/>
                      <a:pt x="11" y="0"/>
                      <a:pt x="9" y="2"/>
                    </a:cubicBezTo>
                    <a:cubicBezTo>
                      <a:pt x="7" y="3"/>
                      <a:pt x="4" y="5"/>
                      <a:pt x="2" y="6"/>
                    </a:cubicBezTo>
                    <a:cubicBezTo>
                      <a:pt x="1" y="7"/>
                      <a:pt x="0" y="9"/>
                      <a:pt x="1" y="10"/>
                    </a:cubicBezTo>
                    <a:cubicBezTo>
                      <a:pt x="3" y="12"/>
                      <a:pt x="6" y="15"/>
                      <a:pt x="9" y="19"/>
                    </a:cubicBezTo>
                    <a:cubicBezTo>
                      <a:pt x="22" y="31"/>
                      <a:pt x="22" y="31"/>
                      <a:pt x="22" y="31"/>
                    </a:cubicBezTo>
                    <a:cubicBezTo>
                      <a:pt x="25" y="34"/>
                      <a:pt x="28" y="38"/>
                      <a:pt x="29" y="39"/>
                    </a:cubicBezTo>
                    <a:cubicBezTo>
                      <a:pt x="31" y="40"/>
                      <a:pt x="33" y="40"/>
                      <a:pt x="35" y="38"/>
                    </a:cubicBezTo>
                    <a:cubicBezTo>
                      <a:pt x="36" y="37"/>
                      <a:pt x="39" y="34"/>
                      <a:pt x="40" y="33"/>
                    </a:cubicBezTo>
                    <a:cubicBezTo>
                      <a:pt x="42" y="32"/>
                      <a:pt x="42" y="29"/>
                      <a:pt x="40" y="28"/>
                    </a:cubicBezTo>
                    <a:cubicBezTo>
                      <a:pt x="39" y="27"/>
                      <a:pt x="35" y="23"/>
                      <a:pt x="32" y="20"/>
                    </a:cubicBezTo>
                    <a:lnTo>
                      <a:pt x="22" y="9"/>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7" name="Freeform: Shape 57"/>
              <p:cNvSpPr/>
              <p:nvPr/>
            </p:nvSpPr>
            <p:spPr bwMode="auto">
              <a:xfrm>
                <a:off x="3948113" y="1641475"/>
                <a:ext cx="25400" cy="31750"/>
              </a:xfrm>
              <a:custGeom>
                <a:avLst/>
                <a:gdLst/>
                <a:ahLst/>
                <a:cxnLst>
                  <a:cxn ang="0">
                    <a:pos x="8" y="2"/>
                  </a:cxn>
                  <a:cxn ang="0">
                    <a:pos x="2" y="6"/>
                  </a:cxn>
                  <a:cxn ang="0">
                    <a:pos x="2" y="11"/>
                  </a:cxn>
                  <a:cxn ang="0">
                    <a:pos x="7" y="16"/>
                  </a:cxn>
                  <a:cxn ang="0">
                    <a:pos x="12" y="16"/>
                  </a:cxn>
                  <a:cxn ang="0">
                    <a:pos x="12" y="15"/>
                  </a:cxn>
                  <a:cxn ang="0">
                    <a:pos x="13" y="9"/>
                  </a:cxn>
                  <a:cxn ang="0">
                    <a:pos x="13" y="4"/>
                  </a:cxn>
                  <a:cxn ang="0">
                    <a:pos x="13" y="2"/>
                  </a:cxn>
                  <a:cxn ang="0">
                    <a:pos x="8" y="2"/>
                  </a:cxn>
                </a:cxnLst>
                <a:rect l="0" t="0" r="r" b="b"/>
                <a:pathLst>
                  <a:path w="14" h="18">
                    <a:moveTo>
                      <a:pt x="8" y="2"/>
                    </a:moveTo>
                    <a:cubicBezTo>
                      <a:pt x="6" y="3"/>
                      <a:pt x="3" y="5"/>
                      <a:pt x="2" y="6"/>
                    </a:cubicBezTo>
                    <a:cubicBezTo>
                      <a:pt x="0" y="7"/>
                      <a:pt x="0" y="9"/>
                      <a:pt x="2" y="11"/>
                    </a:cubicBezTo>
                    <a:cubicBezTo>
                      <a:pt x="3" y="12"/>
                      <a:pt x="6" y="15"/>
                      <a:pt x="7" y="16"/>
                    </a:cubicBezTo>
                    <a:cubicBezTo>
                      <a:pt x="9" y="18"/>
                      <a:pt x="11" y="18"/>
                      <a:pt x="12" y="16"/>
                    </a:cubicBezTo>
                    <a:cubicBezTo>
                      <a:pt x="12" y="16"/>
                      <a:pt x="12" y="16"/>
                      <a:pt x="12" y="15"/>
                    </a:cubicBezTo>
                    <a:cubicBezTo>
                      <a:pt x="13" y="13"/>
                      <a:pt x="13" y="11"/>
                      <a:pt x="13" y="9"/>
                    </a:cubicBezTo>
                    <a:cubicBezTo>
                      <a:pt x="14" y="7"/>
                      <a:pt x="13" y="5"/>
                      <a:pt x="13" y="4"/>
                    </a:cubicBezTo>
                    <a:cubicBezTo>
                      <a:pt x="13" y="2"/>
                      <a:pt x="13" y="2"/>
                      <a:pt x="13" y="2"/>
                    </a:cubicBezTo>
                    <a:cubicBezTo>
                      <a:pt x="12" y="1"/>
                      <a:pt x="10" y="0"/>
                      <a:pt x="8" y="2"/>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8" name="Freeform: Shape 58"/>
              <p:cNvSpPr/>
              <p:nvPr/>
            </p:nvSpPr>
            <p:spPr bwMode="auto">
              <a:xfrm>
                <a:off x="4102100" y="1465263"/>
                <a:ext cx="42863" cy="49213"/>
              </a:xfrm>
              <a:custGeom>
                <a:avLst/>
                <a:gdLst/>
                <a:ahLst/>
                <a:cxnLst>
                  <a:cxn ang="0">
                    <a:pos x="3" y="2"/>
                  </a:cxn>
                  <a:cxn ang="0">
                    <a:pos x="0" y="4"/>
                  </a:cxn>
                  <a:cxn ang="0">
                    <a:pos x="2" y="8"/>
                  </a:cxn>
                  <a:cxn ang="0">
                    <a:pos x="8" y="16"/>
                  </a:cxn>
                  <a:cxn ang="0">
                    <a:pos x="14" y="25"/>
                  </a:cxn>
                  <a:cxn ang="0">
                    <a:pos x="17" y="28"/>
                  </a:cxn>
                  <a:cxn ang="0">
                    <a:pos x="20" y="26"/>
                  </a:cxn>
                  <a:cxn ang="0">
                    <a:pos x="20" y="8"/>
                  </a:cxn>
                  <a:cxn ang="0">
                    <a:pos x="20" y="8"/>
                  </a:cxn>
                  <a:cxn ang="0">
                    <a:pos x="20" y="8"/>
                  </a:cxn>
                  <a:cxn ang="0">
                    <a:pos x="3" y="2"/>
                  </a:cxn>
                </a:cxnLst>
                <a:rect l="0" t="0" r="r" b="b"/>
                <a:pathLst>
                  <a:path w="24" h="28">
                    <a:moveTo>
                      <a:pt x="3" y="2"/>
                    </a:moveTo>
                    <a:cubicBezTo>
                      <a:pt x="3" y="2"/>
                      <a:pt x="1" y="3"/>
                      <a:pt x="0" y="4"/>
                    </a:cubicBezTo>
                    <a:cubicBezTo>
                      <a:pt x="0" y="6"/>
                      <a:pt x="2" y="8"/>
                      <a:pt x="2" y="8"/>
                    </a:cubicBezTo>
                    <a:cubicBezTo>
                      <a:pt x="8" y="16"/>
                      <a:pt x="8" y="16"/>
                      <a:pt x="8" y="16"/>
                    </a:cubicBezTo>
                    <a:cubicBezTo>
                      <a:pt x="14" y="25"/>
                      <a:pt x="14" y="25"/>
                      <a:pt x="14" y="25"/>
                    </a:cubicBezTo>
                    <a:cubicBezTo>
                      <a:pt x="14" y="25"/>
                      <a:pt x="15" y="28"/>
                      <a:pt x="17" y="28"/>
                    </a:cubicBezTo>
                    <a:cubicBezTo>
                      <a:pt x="18" y="28"/>
                      <a:pt x="19" y="27"/>
                      <a:pt x="20" y="26"/>
                    </a:cubicBezTo>
                    <a:cubicBezTo>
                      <a:pt x="24" y="21"/>
                      <a:pt x="24" y="14"/>
                      <a:pt x="20" y="8"/>
                    </a:cubicBezTo>
                    <a:cubicBezTo>
                      <a:pt x="20" y="8"/>
                      <a:pt x="20" y="8"/>
                      <a:pt x="20" y="8"/>
                    </a:cubicBezTo>
                    <a:cubicBezTo>
                      <a:pt x="20" y="8"/>
                      <a:pt x="20" y="8"/>
                      <a:pt x="20" y="8"/>
                    </a:cubicBezTo>
                    <a:cubicBezTo>
                      <a:pt x="16" y="2"/>
                      <a:pt x="10" y="0"/>
                      <a:pt x="3" y="2"/>
                    </a:cubicBez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grpSp>
        <p:nvGrpSpPr>
          <p:cNvPr id="10" name="Group 32"/>
          <p:cNvGrpSpPr/>
          <p:nvPr/>
        </p:nvGrpSpPr>
        <p:grpSpPr>
          <a:xfrm>
            <a:off x="6106531" y="3635148"/>
            <a:ext cx="1873209" cy="649603"/>
            <a:chOff x="7645890" y="3344328"/>
            <a:chExt cx="2122517" cy="866137"/>
          </a:xfrm>
        </p:grpSpPr>
        <p:sp>
          <p:nvSpPr>
            <p:cNvPr id="17" name="TextBox 41"/>
            <p:cNvSpPr txBox="1"/>
            <p:nvPr/>
          </p:nvSpPr>
          <p:spPr bwMode="auto">
            <a:xfrm>
              <a:off x="7645890" y="3344328"/>
              <a:ext cx="1301593" cy="309958"/>
            </a:xfrm>
            <a:prstGeom prst="rect">
              <a:avLst/>
            </a:prstGeom>
            <a:noFill/>
          </p:spPr>
          <p:txBody>
            <a:bodyPr wrap="none" lIns="360000" tIns="46800" rIns="90000" bIns="46800">
              <a:normAutofit fontScale="77500" lnSpcReduction="20000"/>
            </a:bodyPr>
            <a:lstStyle/>
            <a:p>
              <a:pPr algn="l" latinLnBrk="0"/>
              <a:r>
                <a:rPr lang="zh-CN" altLang="en-US" sz="1400">
                  <a:solidFill>
                    <a:schemeClr val="tx2"/>
                  </a:solidFill>
                  <a:effectLst/>
                  <a:latin typeface="微软雅黑" panose="020B0503020204020204" pitchFamily="34" charset="-122"/>
                  <a:ea typeface="微软雅黑" panose="020B0503020204020204" pitchFamily="34" charset="-122"/>
                </a:rPr>
                <a:t>标题文本预设</a:t>
              </a:r>
              <a:endParaRPr lang="zh-CN" altLang="en-US" sz="1400">
                <a:solidFill>
                  <a:schemeClr val="tx2"/>
                </a:solidFill>
                <a:effectLst/>
                <a:latin typeface="微软雅黑" panose="020B0503020204020204" pitchFamily="34" charset="-122"/>
                <a:ea typeface="微软雅黑" panose="020B0503020204020204" pitchFamily="34" charset="-122"/>
              </a:endParaRPr>
            </a:p>
          </p:txBody>
        </p:sp>
        <p:sp>
          <p:nvSpPr>
            <p:cNvPr id="18" name="TextBox 42"/>
            <p:cNvSpPr txBox="1"/>
            <p:nvPr/>
          </p:nvSpPr>
          <p:spPr bwMode="auto">
            <a:xfrm>
              <a:off x="7645890" y="3654286"/>
              <a:ext cx="2122517" cy="556179"/>
            </a:xfrm>
            <a:prstGeom prst="rect">
              <a:avLst/>
            </a:prstGeom>
            <a:noFill/>
          </p:spPr>
          <p:txBody>
            <a:bodyPr wrap="square" lIns="360000" tIns="46800" rIns="90000" bIns="46800">
              <a:normAutofit fontScale="92500" lnSpcReduction="10000"/>
            </a:bodyPr>
            <a:lstStyle/>
            <a:p>
              <a:pPr algn="l" latinLnBrk="0">
                <a:lnSpc>
                  <a:spcPct val="120000"/>
                </a:lnSpc>
              </a:pPr>
              <a:r>
                <a:rPr lang="zh-CN" altLang="en-US" sz="1000" b="0">
                  <a:solidFill>
                    <a:schemeClr val="tx2"/>
                  </a:solidFill>
                  <a:effectLst/>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b="0">
                <a:solidFill>
                  <a:schemeClr val="tx2"/>
                </a:solidFill>
                <a:effectLst/>
                <a:latin typeface="微软雅黑" panose="020B0503020204020204" pitchFamily="34" charset="-122"/>
                <a:ea typeface="微软雅黑" panose="020B0503020204020204" pitchFamily="34" charset="-122"/>
              </a:endParaRPr>
            </a:p>
          </p:txBody>
        </p:sp>
      </p:grpSp>
      <p:grpSp>
        <p:nvGrpSpPr>
          <p:cNvPr id="11" name="Group 43"/>
          <p:cNvGrpSpPr/>
          <p:nvPr/>
        </p:nvGrpSpPr>
        <p:grpSpPr>
          <a:xfrm>
            <a:off x="3951100" y="1056815"/>
            <a:ext cx="1591937" cy="764828"/>
            <a:chOff x="5089540" y="1514352"/>
            <a:chExt cx="2122583" cy="1019770"/>
          </a:xfrm>
        </p:grpSpPr>
        <p:sp>
          <p:nvSpPr>
            <p:cNvPr id="15" name="TextBox 44"/>
            <p:cNvSpPr txBox="1"/>
            <p:nvPr/>
          </p:nvSpPr>
          <p:spPr bwMode="auto">
            <a:xfrm>
              <a:off x="5521343" y="1514352"/>
              <a:ext cx="1258976" cy="309958"/>
            </a:xfrm>
            <a:prstGeom prst="rect">
              <a:avLst/>
            </a:prstGeom>
            <a:noFill/>
          </p:spPr>
          <p:txBody>
            <a:bodyPr wrap="none" lIns="90000" tIns="46800" rIns="90000" bIns="46800">
              <a:normAutofit fontScale="77500" lnSpcReduction="20000"/>
            </a:bodyPr>
            <a:lstStyle/>
            <a:p>
              <a:pPr latinLnBrk="0"/>
              <a:r>
                <a:rPr lang="zh-CN" altLang="en-US" sz="1400">
                  <a:solidFill>
                    <a:schemeClr val="tx2"/>
                  </a:solidFill>
                  <a:effectLst/>
                  <a:latin typeface="微软雅黑" panose="020B0503020204020204" pitchFamily="34" charset="-122"/>
                  <a:ea typeface="微软雅黑" panose="020B0503020204020204" pitchFamily="34" charset="-122"/>
                </a:rPr>
                <a:t>标题文本预设</a:t>
              </a:r>
              <a:endParaRPr lang="zh-CN" altLang="en-US" sz="1400">
                <a:solidFill>
                  <a:schemeClr val="tx2"/>
                </a:solidFill>
                <a:effectLst/>
                <a:latin typeface="微软雅黑" panose="020B0503020204020204" pitchFamily="34" charset="-122"/>
                <a:ea typeface="微软雅黑" panose="020B0503020204020204" pitchFamily="34" charset="-122"/>
              </a:endParaRPr>
            </a:p>
          </p:txBody>
        </p:sp>
        <p:sp>
          <p:nvSpPr>
            <p:cNvPr id="16" name="TextBox 45"/>
            <p:cNvSpPr txBox="1"/>
            <p:nvPr/>
          </p:nvSpPr>
          <p:spPr bwMode="auto">
            <a:xfrm>
              <a:off x="5089540" y="1824309"/>
              <a:ext cx="2122583" cy="709813"/>
            </a:xfrm>
            <a:prstGeom prst="rect">
              <a:avLst/>
            </a:prstGeom>
            <a:noFill/>
          </p:spPr>
          <p:txBody>
            <a:bodyPr wrap="square" lIns="90000" tIns="46800" rIns="90000" bIns="46800">
              <a:normAutofit fontScale="92500"/>
            </a:bodyPr>
            <a:lstStyle/>
            <a:p>
              <a:pPr latinLnBrk="0">
                <a:lnSpc>
                  <a:spcPct val="120000"/>
                </a:lnSpc>
              </a:pPr>
              <a:r>
                <a:rPr lang="zh-CN" altLang="en-US" sz="1000" b="0" dirty="0">
                  <a:solidFill>
                    <a:schemeClr val="tx2"/>
                  </a:solidFill>
                  <a:effectLst/>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b="0" dirty="0">
                <a:solidFill>
                  <a:schemeClr val="tx2"/>
                </a:solidFill>
                <a:effectLst/>
                <a:latin typeface="微软雅黑" panose="020B0503020204020204" pitchFamily="34" charset="-122"/>
                <a:ea typeface="微软雅黑" panose="020B0503020204020204" pitchFamily="34" charset="-122"/>
              </a:endParaRPr>
            </a:p>
          </p:txBody>
        </p:sp>
      </p:grpSp>
      <p:grpSp>
        <p:nvGrpSpPr>
          <p:cNvPr id="12" name="Group 46"/>
          <p:cNvGrpSpPr/>
          <p:nvPr/>
        </p:nvGrpSpPr>
        <p:grpSpPr>
          <a:xfrm>
            <a:off x="1503443" y="3668352"/>
            <a:ext cx="1792439" cy="649603"/>
            <a:chOff x="2378292" y="4060687"/>
            <a:chExt cx="2389919" cy="866137"/>
          </a:xfrm>
        </p:grpSpPr>
        <p:sp>
          <p:nvSpPr>
            <p:cNvPr id="13" name="TextBox 48"/>
            <p:cNvSpPr txBox="1"/>
            <p:nvPr/>
          </p:nvSpPr>
          <p:spPr bwMode="auto">
            <a:xfrm>
              <a:off x="3236598" y="4060687"/>
              <a:ext cx="1531613" cy="309958"/>
            </a:xfrm>
            <a:prstGeom prst="rect">
              <a:avLst/>
            </a:prstGeom>
            <a:noFill/>
          </p:spPr>
          <p:txBody>
            <a:bodyPr wrap="none" lIns="90000" tIns="46800" rIns="360000" bIns="46800">
              <a:normAutofit fontScale="77500" lnSpcReduction="20000"/>
            </a:bodyPr>
            <a:lstStyle/>
            <a:p>
              <a:pPr algn="r" latinLnBrk="0"/>
              <a:r>
                <a:rPr lang="zh-CN" altLang="en-US" sz="1400">
                  <a:solidFill>
                    <a:schemeClr val="tx2"/>
                  </a:solidFill>
                  <a:effectLst/>
                  <a:latin typeface="微软雅黑" panose="020B0503020204020204" pitchFamily="34" charset="-122"/>
                  <a:ea typeface="微软雅黑" panose="020B0503020204020204" pitchFamily="34" charset="-122"/>
                </a:rPr>
                <a:t>标题文本预设</a:t>
              </a:r>
              <a:endParaRPr lang="zh-CN" altLang="en-US" sz="1400">
                <a:solidFill>
                  <a:schemeClr val="tx2"/>
                </a:solidFill>
                <a:effectLst/>
                <a:latin typeface="微软雅黑" panose="020B0503020204020204" pitchFamily="34" charset="-122"/>
                <a:ea typeface="微软雅黑" panose="020B0503020204020204" pitchFamily="34" charset="-122"/>
              </a:endParaRPr>
            </a:p>
          </p:txBody>
        </p:sp>
        <p:sp>
          <p:nvSpPr>
            <p:cNvPr id="14" name="TextBox 49"/>
            <p:cNvSpPr txBox="1"/>
            <p:nvPr/>
          </p:nvSpPr>
          <p:spPr bwMode="auto">
            <a:xfrm>
              <a:off x="2378292" y="4370645"/>
              <a:ext cx="2389918" cy="556179"/>
            </a:xfrm>
            <a:prstGeom prst="rect">
              <a:avLst/>
            </a:prstGeom>
            <a:noFill/>
          </p:spPr>
          <p:txBody>
            <a:bodyPr wrap="square" lIns="90000" tIns="46800" rIns="360000" bIns="46800">
              <a:normAutofit fontScale="77500" lnSpcReduction="20000"/>
            </a:bodyPr>
            <a:lstStyle/>
            <a:p>
              <a:pPr algn="r" latinLnBrk="0">
                <a:lnSpc>
                  <a:spcPct val="120000"/>
                </a:lnSpc>
              </a:pPr>
              <a:r>
                <a:rPr lang="zh-CN" altLang="en-US" sz="1000" b="0">
                  <a:solidFill>
                    <a:schemeClr val="tx2"/>
                  </a:solidFill>
                  <a:effectLst/>
                  <a:latin typeface="微软雅黑" panose="020B0503020204020204" pitchFamily="34" charset="-122"/>
                  <a:ea typeface="微软雅黑" panose="020B0503020204020204" pitchFamily="34" charset="-122"/>
                </a:rPr>
                <a:t>此部分内容作为文字排版占位显示 （建议使用主题字体）</a:t>
              </a:r>
              <a:endParaRPr lang="zh-CN" altLang="en-US" sz="1000" b="0">
                <a:solidFill>
                  <a:schemeClr val="tx2"/>
                </a:solidFill>
                <a:effectLst/>
                <a:latin typeface="微软雅黑" panose="020B0503020204020204" pitchFamily="34" charset="-122"/>
                <a:ea typeface="微软雅黑" panose="020B0503020204020204" pitchFamily="34" charset="-122"/>
              </a:endParaRPr>
            </a:p>
          </p:txBody>
        </p:sp>
      </p:grpSp>
      <p:sp>
        <p:nvSpPr>
          <p:cNvPr id="3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研究目标</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7362" y="1990969"/>
            <a:ext cx="9132847" cy="1659777"/>
          </a:xfrm>
          <a:custGeom>
            <a:avLst/>
            <a:gdLst>
              <a:gd name="T0" fmla="*/ 0 w 3356"/>
              <a:gd name="T1" fmla="*/ 610 h 610"/>
              <a:gd name="T2" fmla="*/ 1223 w 3356"/>
              <a:gd name="T3" fmla="*/ 16 h 610"/>
              <a:gd name="T4" fmla="*/ 1683 w 3356"/>
              <a:gd name="T5" fmla="*/ 452 h 610"/>
              <a:gd name="T6" fmla="*/ 2187 w 3356"/>
              <a:gd name="T7" fmla="*/ 115 h 610"/>
              <a:gd name="T8" fmla="*/ 2635 w 3356"/>
              <a:gd name="T9" fmla="*/ 458 h 610"/>
              <a:gd name="T10" fmla="*/ 3356 w 3356"/>
              <a:gd name="T11" fmla="*/ 273 h 610"/>
            </a:gdLst>
            <a:ahLst/>
            <a:cxnLst>
              <a:cxn ang="0">
                <a:pos x="T0" y="T1"/>
              </a:cxn>
              <a:cxn ang="0">
                <a:pos x="T2" y="T3"/>
              </a:cxn>
              <a:cxn ang="0">
                <a:pos x="T4" y="T5"/>
              </a:cxn>
              <a:cxn ang="0">
                <a:pos x="T6" y="T7"/>
              </a:cxn>
              <a:cxn ang="0">
                <a:pos x="T8" y="T9"/>
              </a:cxn>
              <a:cxn ang="0">
                <a:pos x="T10" y="T11"/>
              </a:cxn>
            </a:cxnLst>
            <a:rect l="0" t="0" r="r" b="b"/>
            <a:pathLst>
              <a:path w="3356" h="610">
                <a:moveTo>
                  <a:pt x="0" y="610"/>
                </a:moveTo>
                <a:cubicBezTo>
                  <a:pt x="0" y="610"/>
                  <a:pt x="789" y="33"/>
                  <a:pt x="1223" y="16"/>
                </a:cubicBezTo>
                <a:cubicBezTo>
                  <a:pt x="1657" y="0"/>
                  <a:pt x="1422" y="415"/>
                  <a:pt x="1683" y="452"/>
                </a:cubicBezTo>
                <a:cubicBezTo>
                  <a:pt x="1944" y="489"/>
                  <a:pt x="1956" y="101"/>
                  <a:pt x="2187" y="115"/>
                </a:cubicBezTo>
                <a:cubicBezTo>
                  <a:pt x="2417" y="128"/>
                  <a:pt x="2501" y="402"/>
                  <a:pt x="2635" y="458"/>
                </a:cubicBezTo>
                <a:cubicBezTo>
                  <a:pt x="2769" y="513"/>
                  <a:pt x="3250" y="365"/>
                  <a:pt x="3356" y="273"/>
                </a:cubicBezTo>
              </a:path>
            </a:pathLst>
          </a:custGeom>
          <a:noFill/>
          <a:ln w="5" cap="flat">
            <a:solidFill>
              <a:schemeClr val="tx2"/>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68546" tIns="34272" rIns="68546" bIns="34272" numCol="1" anchor="t" anchorCtr="0" compatLnSpc="1"/>
          <a:lstStyle/>
          <a:p>
            <a:pPr defTabSz="685165"/>
            <a:endParaRPr lang="zh-CN" altLang="en-US" sz="1400">
              <a:solidFill>
                <a:schemeClr val="tx1">
                  <a:lumMod val="85000"/>
                  <a:lumOff val="15000"/>
                </a:schemeClr>
              </a:solidFill>
            </a:endParaRPr>
          </a:p>
        </p:txBody>
      </p:sp>
      <p:grpSp>
        <p:nvGrpSpPr>
          <p:cNvPr id="7" name="组合 6"/>
          <p:cNvGrpSpPr/>
          <p:nvPr/>
        </p:nvGrpSpPr>
        <p:grpSpPr>
          <a:xfrm>
            <a:off x="4086034" y="2684420"/>
            <a:ext cx="970822" cy="970695"/>
            <a:chOff x="6953364" y="3507721"/>
            <a:chExt cx="1294661" cy="1294660"/>
          </a:xfrm>
        </p:grpSpPr>
        <p:sp>
          <p:nvSpPr>
            <p:cNvPr id="8" name="椭圆 3"/>
            <p:cNvSpPr/>
            <p:nvPr/>
          </p:nvSpPr>
          <p:spPr>
            <a:xfrm>
              <a:off x="6953364"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400">
                <a:solidFill>
                  <a:schemeClr val="tx1">
                    <a:lumMod val="85000"/>
                    <a:lumOff val="15000"/>
                  </a:schemeClr>
                </a:solidFill>
              </a:endParaRPr>
            </a:p>
          </p:txBody>
        </p:sp>
        <p:sp>
          <p:nvSpPr>
            <p:cNvPr id="9" name="Freeform 24"/>
            <p:cNvSpPr>
              <a:spLocks noEditPoints="1"/>
            </p:cNvSpPr>
            <p:nvPr/>
          </p:nvSpPr>
          <p:spPr bwMode="auto">
            <a:xfrm>
              <a:off x="7163338" y="3707376"/>
              <a:ext cx="874713" cy="895350"/>
            </a:xfrm>
            <a:custGeom>
              <a:avLst/>
              <a:gdLst>
                <a:gd name="T0" fmla="*/ 101 w 233"/>
                <a:gd name="T1" fmla="*/ 30 h 239"/>
                <a:gd name="T2" fmla="*/ 63 w 233"/>
                <a:gd name="T3" fmla="*/ 16 h 239"/>
                <a:gd name="T4" fmla="*/ 162 w 233"/>
                <a:gd name="T5" fmla="*/ 129 h 239"/>
                <a:gd name="T6" fmla="*/ 184 w 233"/>
                <a:gd name="T7" fmla="*/ 157 h 239"/>
                <a:gd name="T8" fmla="*/ 167 w 233"/>
                <a:gd name="T9" fmla="*/ 119 h 239"/>
                <a:gd name="T10" fmla="*/ 162 w 233"/>
                <a:gd name="T11" fmla="*/ 129 h 239"/>
                <a:gd name="T12" fmla="*/ 205 w 233"/>
                <a:gd name="T13" fmla="*/ 165 h 239"/>
                <a:gd name="T14" fmla="*/ 148 w 233"/>
                <a:gd name="T15" fmla="*/ 159 h 239"/>
                <a:gd name="T16" fmla="*/ 142 w 233"/>
                <a:gd name="T17" fmla="*/ 119 h 239"/>
                <a:gd name="T18" fmla="*/ 156 w 233"/>
                <a:gd name="T19" fmla="*/ 66 h 239"/>
                <a:gd name="T20" fmla="*/ 168 w 233"/>
                <a:gd name="T21" fmla="*/ 107 h 239"/>
                <a:gd name="T22" fmla="*/ 175 w 233"/>
                <a:gd name="T23" fmla="*/ 112 h 239"/>
                <a:gd name="T24" fmla="*/ 171 w 233"/>
                <a:gd name="T25" fmla="*/ 104 h 239"/>
                <a:gd name="T26" fmla="*/ 190 w 233"/>
                <a:gd name="T27" fmla="*/ 92 h 239"/>
                <a:gd name="T28" fmla="*/ 195 w 233"/>
                <a:gd name="T29" fmla="*/ 100 h 239"/>
                <a:gd name="T30" fmla="*/ 195 w 233"/>
                <a:gd name="T31" fmla="*/ 92 h 239"/>
                <a:gd name="T32" fmla="*/ 174 w 233"/>
                <a:gd name="T33" fmla="*/ 50 h 239"/>
                <a:gd name="T34" fmla="*/ 100 w 233"/>
                <a:gd name="T35" fmla="*/ 46 h 239"/>
                <a:gd name="T36" fmla="*/ 93 w 233"/>
                <a:gd name="T37" fmla="*/ 46 h 239"/>
                <a:gd name="T38" fmla="*/ 86 w 233"/>
                <a:gd name="T39" fmla="*/ 51 h 239"/>
                <a:gd name="T40" fmla="*/ 20 w 233"/>
                <a:gd name="T41" fmla="*/ 52 h 239"/>
                <a:gd name="T42" fmla="*/ 5 w 233"/>
                <a:gd name="T43" fmla="*/ 70 h 239"/>
                <a:gd name="T44" fmla="*/ 53 w 233"/>
                <a:gd name="T45" fmla="*/ 99 h 239"/>
                <a:gd name="T46" fmla="*/ 100 w 233"/>
                <a:gd name="T47" fmla="*/ 124 h 239"/>
                <a:gd name="T48" fmla="*/ 68 w 233"/>
                <a:gd name="T49" fmla="*/ 151 h 239"/>
                <a:gd name="T50" fmla="*/ 68 w 233"/>
                <a:gd name="T51" fmla="*/ 152 h 239"/>
                <a:gd name="T52" fmla="*/ 57 w 233"/>
                <a:gd name="T53" fmla="*/ 211 h 239"/>
                <a:gd name="T54" fmla="*/ 67 w 233"/>
                <a:gd name="T55" fmla="*/ 236 h 239"/>
                <a:gd name="T56" fmla="*/ 92 w 233"/>
                <a:gd name="T57" fmla="*/ 219 h 239"/>
                <a:gd name="T58" fmla="*/ 94 w 233"/>
                <a:gd name="T59" fmla="*/ 161 h 239"/>
                <a:gd name="T60" fmla="*/ 126 w 233"/>
                <a:gd name="T61" fmla="*/ 175 h 239"/>
                <a:gd name="T62" fmla="*/ 192 w 233"/>
                <a:gd name="T63" fmla="*/ 190 h 239"/>
                <a:gd name="T64" fmla="*/ 212 w 233"/>
                <a:gd name="T65" fmla="*/ 209 h 239"/>
                <a:gd name="T66" fmla="*/ 214 w 233"/>
                <a:gd name="T67" fmla="*/ 174 h 239"/>
                <a:gd name="T68" fmla="*/ 190 w 233"/>
                <a:gd name="T69" fmla="*/ 154 h 239"/>
                <a:gd name="T70" fmla="*/ 205 w 233"/>
                <a:gd name="T71" fmla="*/ 98 h 239"/>
                <a:gd name="T72" fmla="*/ 232 w 233"/>
                <a:gd name="T73" fmla="*/ 124 h 239"/>
                <a:gd name="T74" fmla="*/ 209 w 233"/>
                <a:gd name="T75" fmla="*/ 96 h 239"/>
                <a:gd name="T76" fmla="*/ 228 w 233"/>
                <a:gd name="T77" fmla="*/ 132 h 239"/>
                <a:gd name="T78" fmla="*/ 232 w 233"/>
                <a:gd name="T79" fmla="*/ 12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3" h="239">
                  <a:moveTo>
                    <a:pt x="75" y="42"/>
                  </a:moveTo>
                  <a:cubicBezTo>
                    <a:pt x="85" y="46"/>
                    <a:pt x="97" y="40"/>
                    <a:pt x="101" y="30"/>
                  </a:cubicBezTo>
                  <a:cubicBezTo>
                    <a:pt x="104" y="19"/>
                    <a:pt x="99" y="8"/>
                    <a:pt x="89" y="4"/>
                  </a:cubicBezTo>
                  <a:cubicBezTo>
                    <a:pt x="78" y="0"/>
                    <a:pt x="66" y="5"/>
                    <a:pt x="63" y="16"/>
                  </a:cubicBezTo>
                  <a:cubicBezTo>
                    <a:pt x="59" y="26"/>
                    <a:pt x="64" y="38"/>
                    <a:pt x="75" y="42"/>
                  </a:cubicBezTo>
                  <a:close/>
                  <a:moveTo>
                    <a:pt x="162" y="129"/>
                  </a:moveTo>
                  <a:cubicBezTo>
                    <a:pt x="177" y="155"/>
                    <a:pt x="177" y="155"/>
                    <a:pt x="177" y="155"/>
                  </a:cubicBezTo>
                  <a:cubicBezTo>
                    <a:pt x="178" y="158"/>
                    <a:pt x="181" y="159"/>
                    <a:pt x="184" y="157"/>
                  </a:cubicBezTo>
                  <a:cubicBezTo>
                    <a:pt x="188" y="155"/>
                    <a:pt x="188" y="155"/>
                    <a:pt x="188" y="155"/>
                  </a:cubicBezTo>
                  <a:cubicBezTo>
                    <a:pt x="167" y="119"/>
                    <a:pt x="167" y="119"/>
                    <a:pt x="167" y="119"/>
                  </a:cubicBezTo>
                  <a:cubicBezTo>
                    <a:pt x="164" y="121"/>
                    <a:pt x="164" y="121"/>
                    <a:pt x="164" y="121"/>
                  </a:cubicBezTo>
                  <a:cubicBezTo>
                    <a:pt x="161" y="123"/>
                    <a:pt x="160" y="126"/>
                    <a:pt x="162" y="129"/>
                  </a:cubicBezTo>
                  <a:close/>
                  <a:moveTo>
                    <a:pt x="214" y="174"/>
                  </a:moveTo>
                  <a:cubicBezTo>
                    <a:pt x="213" y="169"/>
                    <a:pt x="209" y="166"/>
                    <a:pt x="205" y="165"/>
                  </a:cubicBezTo>
                  <a:cubicBezTo>
                    <a:pt x="205" y="165"/>
                    <a:pt x="205" y="165"/>
                    <a:pt x="205" y="165"/>
                  </a:cubicBezTo>
                  <a:cubicBezTo>
                    <a:pt x="148" y="159"/>
                    <a:pt x="148" y="159"/>
                    <a:pt x="148" y="159"/>
                  </a:cubicBezTo>
                  <a:cubicBezTo>
                    <a:pt x="141" y="136"/>
                    <a:pt x="141" y="136"/>
                    <a:pt x="141" y="136"/>
                  </a:cubicBezTo>
                  <a:cubicBezTo>
                    <a:pt x="144" y="131"/>
                    <a:pt x="144" y="125"/>
                    <a:pt x="142" y="119"/>
                  </a:cubicBezTo>
                  <a:cubicBezTo>
                    <a:pt x="122" y="68"/>
                    <a:pt x="122" y="68"/>
                    <a:pt x="122" y="68"/>
                  </a:cubicBezTo>
                  <a:cubicBezTo>
                    <a:pt x="156" y="66"/>
                    <a:pt x="156" y="66"/>
                    <a:pt x="156" y="66"/>
                  </a:cubicBezTo>
                  <a:cubicBezTo>
                    <a:pt x="168" y="99"/>
                    <a:pt x="168" y="99"/>
                    <a:pt x="168" y="99"/>
                  </a:cubicBezTo>
                  <a:cubicBezTo>
                    <a:pt x="167" y="101"/>
                    <a:pt x="166" y="105"/>
                    <a:pt x="168" y="107"/>
                  </a:cubicBezTo>
                  <a:cubicBezTo>
                    <a:pt x="172" y="114"/>
                    <a:pt x="172" y="114"/>
                    <a:pt x="172" y="114"/>
                  </a:cubicBezTo>
                  <a:cubicBezTo>
                    <a:pt x="175" y="112"/>
                    <a:pt x="175" y="112"/>
                    <a:pt x="175" y="112"/>
                  </a:cubicBezTo>
                  <a:cubicBezTo>
                    <a:pt x="172" y="105"/>
                    <a:pt x="172" y="105"/>
                    <a:pt x="172" y="105"/>
                  </a:cubicBezTo>
                  <a:cubicBezTo>
                    <a:pt x="171" y="105"/>
                    <a:pt x="171" y="104"/>
                    <a:pt x="171" y="104"/>
                  </a:cubicBezTo>
                  <a:cubicBezTo>
                    <a:pt x="174" y="107"/>
                    <a:pt x="179" y="108"/>
                    <a:pt x="183" y="106"/>
                  </a:cubicBezTo>
                  <a:cubicBezTo>
                    <a:pt x="188" y="104"/>
                    <a:pt x="191" y="98"/>
                    <a:pt x="190" y="92"/>
                  </a:cubicBezTo>
                  <a:cubicBezTo>
                    <a:pt x="191" y="93"/>
                    <a:pt x="191" y="93"/>
                    <a:pt x="191" y="94"/>
                  </a:cubicBezTo>
                  <a:cubicBezTo>
                    <a:pt x="195" y="100"/>
                    <a:pt x="195" y="100"/>
                    <a:pt x="195" y="100"/>
                  </a:cubicBezTo>
                  <a:cubicBezTo>
                    <a:pt x="199" y="98"/>
                    <a:pt x="199" y="98"/>
                    <a:pt x="199" y="98"/>
                  </a:cubicBezTo>
                  <a:cubicBezTo>
                    <a:pt x="195" y="92"/>
                    <a:pt x="195" y="92"/>
                    <a:pt x="195" y="92"/>
                  </a:cubicBezTo>
                  <a:cubicBezTo>
                    <a:pt x="194" y="89"/>
                    <a:pt x="191" y="88"/>
                    <a:pt x="188" y="88"/>
                  </a:cubicBezTo>
                  <a:cubicBezTo>
                    <a:pt x="174" y="50"/>
                    <a:pt x="174" y="50"/>
                    <a:pt x="174" y="50"/>
                  </a:cubicBezTo>
                  <a:cubicBezTo>
                    <a:pt x="172" y="45"/>
                    <a:pt x="167" y="43"/>
                    <a:pt x="162" y="43"/>
                  </a:cubicBezTo>
                  <a:cubicBezTo>
                    <a:pt x="100" y="46"/>
                    <a:pt x="100" y="46"/>
                    <a:pt x="100" y="46"/>
                  </a:cubicBezTo>
                  <a:cubicBezTo>
                    <a:pt x="98" y="46"/>
                    <a:pt x="96" y="46"/>
                    <a:pt x="94" y="47"/>
                  </a:cubicBezTo>
                  <a:cubicBezTo>
                    <a:pt x="93" y="46"/>
                    <a:pt x="93" y="46"/>
                    <a:pt x="93" y="46"/>
                  </a:cubicBezTo>
                  <a:cubicBezTo>
                    <a:pt x="92" y="47"/>
                    <a:pt x="92" y="47"/>
                    <a:pt x="92" y="47"/>
                  </a:cubicBezTo>
                  <a:cubicBezTo>
                    <a:pt x="90" y="48"/>
                    <a:pt x="88" y="50"/>
                    <a:pt x="86" y="51"/>
                  </a:cubicBezTo>
                  <a:cubicBezTo>
                    <a:pt x="47" y="75"/>
                    <a:pt x="47" y="75"/>
                    <a:pt x="47" y="75"/>
                  </a:cubicBezTo>
                  <a:cubicBezTo>
                    <a:pt x="20" y="52"/>
                    <a:pt x="20" y="52"/>
                    <a:pt x="20" y="52"/>
                  </a:cubicBezTo>
                  <a:cubicBezTo>
                    <a:pt x="15" y="48"/>
                    <a:pt x="8" y="49"/>
                    <a:pt x="4" y="54"/>
                  </a:cubicBezTo>
                  <a:cubicBezTo>
                    <a:pt x="0" y="59"/>
                    <a:pt x="0" y="66"/>
                    <a:pt x="5" y="70"/>
                  </a:cubicBezTo>
                  <a:cubicBezTo>
                    <a:pt x="39" y="98"/>
                    <a:pt x="39" y="98"/>
                    <a:pt x="39" y="98"/>
                  </a:cubicBezTo>
                  <a:cubicBezTo>
                    <a:pt x="43" y="101"/>
                    <a:pt x="48" y="102"/>
                    <a:pt x="53" y="99"/>
                  </a:cubicBezTo>
                  <a:cubicBezTo>
                    <a:pt x="83" y="80"/>
                    <a:pt x="83" y="80"/>
                    <a:pt x="83" y="80"/>
                  </a:cubicBezTo>
                  <a:cubicBezTo>
                    <a:pt x="100" y="124"/>
                    <a:pt x="100" y="124"/>
                    <a:pt x="100" y="124"/>
                  </a:cubicBezTo>
                  <a:cubicBezTo>
                    <a:pt x="77" y="139"/>
                    <a:pt x="77" y="139"/>
                    <a:pt x="77" y="139"/>
                  </a:cubicBezTo>
                  <a:cubicBezTo>
                    <a:pt x="72" y="141"/>
                    <a:pt x="68" y="146"/>
                    <a:pt x="68" y="151"/>
                  </a:cubicBezTo>
                  <a:cubicBezTo>
                    <a:pt x="68" y="151"/>
                    <a:pt x="68" y="151"/>
                    <a:pt x="68" y="151"/>
                  </a:cubicBezTo>
                  <a:cubicBezTo>
                    <a:pt x="68" y="151"/>
                    <a:pt x="68" y="151"/>
                    <a:pt x="68" y="152"/>
                  </a:cubicBezTo>
                  <a:cubicBezTo>
                    <a:pt x="66" y="208"/>
                    <a:pt x="66" y="208"/>
                    <a:pt x="66" y="208"/>
                  </a:cubicBezTo>
                  <a:cubicBezTo>
                    <a:pt x="57" y="211"/>
                    <a:pt x="57" y="211"/>
                    <a:pt x="57" y="211"/>
                  </a:cubicBezTo>
                  <a:cubicBezTo>
                    <a:pt x="51" y="214"/>
                    <a:pt x="47" y="222"/>
                    <a:pt x="50" y="229"/>
                  </a:cubicBezTo>
                  <a:cubicBezTo>
                    <a:pt x="53" y="235"/>
                    <a:pt x="60" y="239"/>
                    <a:pt x="67" y="236"/>
                  </a:cubicBezTo>
                  <a:cubicBezTo>
                    <a:pt x="84" y="229"/>
                    <a:pt x="84" y="229"/>
                    <a:pt x="84" y="229"/>
                  </a:cubicBezTo>
                  <a:cubicBezTo>
                    <a:pt x="89" y="228"/>
                    <a:pt x="92" y="224"/>
                    <a:pt x="92" y="219"/>
                  </a:cubicBezTo>
                  <a:cubicBezTo>
                    <a:pt x="93" y="219"/>
                    <a:pt x="93" y="219"/>
                    <a:pt x="93" y="219"/>
                  </a:cubicBezTo>
                  <a:cubicBezTo>
                    <a:pt x="94" y="161"/>
                    <a:pt x="94" y="161"/>
                    <a:pt x="94" y="161"/>
                  </a:cubicBezTo>
                  <a:cubicBezTo>
                    <a:pt x="118" y="151"/>
                    <a:pt x="118" y="151"/>
                    <a:pt x="118" y="151"/>
                  </a:cubicBezTo>
                  <a:cubicBezTo>
                    <a:pt x="126" y="175"/>
                    <a:pt x="126" y="175"/>
                    <a:pt x="126" y="175"/>
                  </a:cubicBezTo>
                  <a:cubicBezTo>
                    <a:pt x="128" y="181"/>
                    <a:pt x="133" y="184"/>
                    <a:pt x="138" y="184"/>
                  </a:cubicBezTo>
                  <a:cubicBezTo>
                    <a:pt x="192" y="190"/>
                    <a:pt x="192" y="190"/>
                    <a:pt x="192" y="190"/>
                  </a:cubicBezTo>
                  <a:cubicBezTo>
                    <a:pt x="196" y="201"/>
                    <a:pt x="196" y="201"/>
                    <a:pt x="196" y="201"/>
                  </a:cubicBezTo>
                  <a:cubicBezTo>
                    <a:pt x="198" y="208"/>
                    <a:pt x="205" y="211"/>
                    <a:pt x="212" y="209"/>
                  </a:cubicBezTo>
                  <a:cubicBezTo>
                    <a:pt x="219" y="207"/>
                    <a:pt x="222" y="200"/>
                    <a:pt x="220" y="193"/>
                  </a:cubicBezTo>
                  <a:lnTo>
                    <a:pt x="214" y="174"/>
                  </a:lnTo>
                  <a:close/>
                  <a:moveTo>
                    <a:pt x="170" y="118"/>
                  </a:moveTo>
                  <a:cubicBezTo>
                    <a:pt x="190" y="154"/>
                    <a:pt x="190" y="154"/>
                    <a:pt x="190" y="154"/>
                  </a:cubicBezTo>
                  <a:cubicBezTo>
                    <a:pt x="226" y="134"/>
                    <a:pt x="226" y="134"/>
                    <a:pt x="226" y="134"/>
                  </a:cubicBezTo>
                  <a:cubicBezTo>
                    <a:pt x="205" y="98"/>
                    <a:pt x="205" y="98"/>
                    <a:pt x="205" y="98"/>
                  </a:cubicBezTo>
                  <a:lnTo>
                    <a:pt x="170" y="118"/>
                  </a:lnTo>
                  <a:close/>
                  <a:moveTo>
                    <a:pt x="232" y="124"/>
                  </a:moveTo>
                  <a:cubicBezTo>
                    <a:pt x="217" y="98"/>
                    <a:pt x="217" y="98"/>
                    <a:pt x="217" y="98"/>
                  </a:cubicBezTo>
                  <a:cubicBezTo>
                    <a:pt x="215" y="95"/>
                    <a:pt x="212" y="94"/>
                    <a:pt x="209" y="96"/>
                  </a:cubicBezTo>
                  <a:cubicBezTo>
                    <a:pt x="208" y="96"/>
                    <a:pt x="208" y="96"/>
                    <a:pt x="208" y="96"/>
                  </a:cubicBezTo>
                  <a:cubicBezTo>
                    <a:pt x="228" y="132"/>
                    <a:pt x="228" y="132"/>
                    <a:pt x="228" y="132"/>
                  </a:cubicBezTo>
                  <a:cubicBezTo>
                    <a:pt x="230" y="131"/>
                    <a:pt x="230" y="131"/>
                    <a:pt x="230" y="131"/>
                  </a:cubicBezTo>
                  <a:cubicBezTo>
                    <a:pt x="232" y="130"/>
                    <a:pt x="233" y="127"/>
                    <a:pt x="232" y="124"/>
                  </a:cubicBezTo>
                  <a:close/>
                </a:path>
              </a:pathLst>
            </a:custGeom>
            <a:solidFill>
              <a:schemeClr val="bg1"/>
            </a:solidFill>
            <a:ln>
              <a:noFill/>
            </a:ln>
          </p:spPr>
          <p:txBody>
            <a:bodyPr vert="horz" wrap="square" lIns="91412" tIns="45706" rIns="91412" bIns="45706" numCol="1" anchor="t" anchorCtr="0" compatLnSpc="1"/>
            <a:lstStyle/>
            <a:p>
              <a:pPr defTabSz="685165"/>
              <a:endParaRPr lang="zh-CN" altLang="en-US" sz="1400">
                <a:solidFill>
                  <a:schemeClr val="tx1">
                    <a:lumMod val="85000"/>
                    <a:lumOff val="15000"/>
                  </a:schemeClr>
                </a:solidFill>
              </a:endParaRPr>
            </a:p>
          </p:txBody>
        </p:sp>
      </p:grpSp>
      <p:grpSp>
        <p:nvGrpSpPr>
          <p:cNvPr id="10" name="组合 9"/>
          <p:cNvGrpSpPr/>
          <p:nvPr/>
        </p:nvGrpSpPr>
        <p:grpSpPr>
          <a:xfrm>
            <a:off x="1170229" y="2260306"/>
            <a:ext cx="970822" cy="970695"/>
            <a:chOff x="5699165" y="2802817"/>
            <a:chExt cx="1294661" cy="1294660"/>
          </a:xfrm>
        </p:grpSpPr>
        <p:sp>
          <p:nvSpPr>
            <p:cNvPr id="11" name="椭圆 3"/>
            <p:cNvSpPr/>
            <p:nvPr/>
          </p:nvSpPr>
          <p:spPr>
            <a:xfrm>
              <a:off x="5699165" y="2802817"/>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400">
                <a:solidFill>
                  <a:schemeClr val="tx1">
                    <a:lumMod val="85000"/>
                    <a:lumOff val="15000"/>
                  </a:schemeClr>
                </a:solidFill>
              </a:endParaRPr>
            </a:p>
          </p:txBody>
        </p:sp>
        <p:sp>
          <p:nvSpPr>
            <p:cNvPr id="12" name="Freeform 25"/>
            <p:cNvSpPr>
              <a:spLocks noEditPoints="1"/>
            </p:cNvSpPr>
            <p:nvPr/>
          </p:nvSpPr>
          <p:spPr bwMode="auto">
            <a:xfrm>
              <a:off x="5941683" y="3063591"/>
              <a:ext cx="809625" cy="773113"/>
            </a:xfrm>
            <a:custGeom>
              <a:avLst/>
              <a:gdLst>
                <a:gd name="T0" fmla="*/ 74 w 216"/>
                <a:gd name="T1" fmla="*/ 3 h 206"/>
                <a:gd name="T2" fmla="*/ 37 w 216"/>
                <a:gd name="T3" fmla="*/ 49 h 206"/>
                <a:gd name="T4" fmla="*/ 78 w 216"/>
                <a:gd name="T5" fmla="*/ 74 h 206"/>
                <a:gd name="T6" fmla="*/ 107 w 216"/>
                <a:gd name="T7" fmla="*/ 25 h 206"/>
                <a:gd name="T8" fmla="*/ 74 w 216"/>
                <a:gd name="T9" fmla="*/ 3 h 206"/>
                <a:gd name="T10" fmla="*/ 171 w 216"/>
                <a:gd name="T11" fmla="*/ 34 h 206"/>
                <a:gd name="T12" fmla="*/ 152 w 216"/>
                <a:gd name="T13" fmla="*/ 7 h 206"/>
                <a:gd name="T14" fmla="*/ 91 w 216"/>
                <a:gd name="T15" fmla="*/ 3 h 206"/>
                <a:gd name="T16" fmla="*/ 103 w 216"/>
                <a:gd name="T17" fmla="*/ 13 h 206"/>
                <a:gd name="T18" fmla="*/ 128 w 216"/>
                <a:gd name="T19" fmla="*/ 58 h 206"/>
                <a:gd name="T20" fmla="*/ 110 w 216"/>
                <a:gd name="T21" fmla="*/ 68 h 206"/>
                <a:gd name="T22" fmla="*/ 161 w 216"/>
                <a:gd name="T23" fmla="*/ 69 h 206"/>
                <a:gd name="T24" fmla="*/ 188 w 216"/>
                <a:gd name="T25" fmla="*/ 25 h 206"/>
                <a:gd name="T26" fmla="*/ 171 w 216"/>
                <a:gd name="T27" fmla="*/ 34 h 206"/>
                <a:gd name="T28" fmla="*/ 40 w 216"/>
                <a:gd name="T29" fmla="*/ 177 h 206"/>
                <a:gd name="T30" fmla="*/ 98 w 216"/>
                <a:gd name="T31" fmla="*/ 185 h 206"/>
                <a:gd name="T32" fmla="*/ 99 w 216"/>
                <a:gd name="T33" fmla="*/ 137 h 206"/>
                <a:gd name="T34" fmla="*/ 42 w 216"/>
                <a:gd name="T35" fmla="*/ 137 h 206"/>
                <a:gd name="T36" fmla="*/ 40 w 216"/>
                <a:gd name="T37" fmla="*/ 177 h 206"/>
                <a:gd name="T38" fmla="*/ 16 w 216"/>
                <a:gd name="T39" fmla="*/ 78 h 206"/>
                <a:gd name="T40" fmla="*/ 3 w 216"/>
                <a:gd name="T41" fmla="*/ 108 h 206"/>
                <a:gd name="T42" fmla="*/ 31 w 216"/>
                <a:gd name="T43" fmla="*/ 162 h 206"/>
                <a:gd name="T44" fmla="*/ 34 w 216"/>
                <a:gd name="T45" fmla="*/ 147 h 206"/>
                <a:gd name="T46" fmla="*/ 59 w 216"/>
                <a:gd name="T47" fmla="*/ 102 h 206"/>
                <a:gd name="T48" fmla="*/ 77 w 216"/>
                <a:gd name="T49" fmla="*/ 113 h 206"/>
                <a:gd name="T50" fmla="*/ 52 w 216"/>
                <a:gd name="T51" fmla="*/ 68 h 206"/>
                <a:gd name="T52" fmla="*/ 0 w 216"/>
                <a:gd name="T53" fmla="*/ 68 h 206"/>
                <a:gd name="T54" fmla="*/ 16 w 216"/>
                <a:gd name="T55" fmla="*/ 78 h 206"/>
                <a:gd name="T56" fmla="*/ 211 w 216"/>
                <a:gd name="T57" fmla="*/ 116 h 206"/>
                <a:gd name="T58" fmla="*/ 188 w 216"/>
                <a:gd name="T59" fmla="*/ 62 h 206"/>
                <a:gd name="T60" fmla="*/ 146 w 216"/>
                <a:gd name="T61" fmla="*/ 86 h 206"/>
                <a:gd name="T62" fmla="*/ 175 w 216"/>
                <a:gd name="T63" fmla="*/ 135 h 206"/>
                <a:gd name="T64" fmla="*/ 211 w 216"/>
                <a:gd name="T65" fmla="*/ 116 h 206"/>
                <a:gd name="T66" fmla="*/ 137 w 216"/>
                <a:gd name="T67" fmla="*/ 187 h 206"/>
                <a:gd name="T68" fmla="*/ 169 w 216"/>
                <a:gd name="T69" fmla="*/ 183 h 206"/>
                <a:gd name="T70" fmla="*/ 202 w 216"/>
                <a:gd name="T71" fmla="*/ 132 h 206"/>
                <a:gd name="T72" fmla="*/ 187 w 216"/>
                <a:gd name="T73" fmla="*/ 137 h 206"/>
                <a:gd name="T74" fmla="*/ 136 w 216"/>
                <a:gd name="T75" fmla="*/ 137 h 206"/>
                <a:gd name="T76" fmla="*/ 136 w 216"/>
                <a:gd name="T77" fmla="*/ 117 h 206"/>
                <a:gd name="T78" fmla="*/ 110 w 216"/>
                <a:gd name="T79" fmla="*/ 161 h 206"/>
                <a:gd name="T80" fmla="*/ 137 w 216"/>
                <a:gd name="T81" fmla="*/ 206 h 206"/>
                <a:gd name="T82" fmla="*/ 137 w 216"/>
                <a:gd name="T83" fmla="*/ 1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06">
                  <a:moveTo>
                    <a:pt x="74" y="3"/>
                  </a:moveTo>
                  <a:cubicBezTo>
                    <a:pt x="60" y="5"/>
                    <a:pt x="49" y="30"/>
                    <a:pt x="37" y="49"/>
                  </a:cubicBezTo>
                  <a:cubicBezTo>
                    <a:pt x="37" y="49"/>
                    <a:pt x="78" y="74"/>
                    <a:pt x="78" y="74"/>
                  </a:cubicBezTo>
                  <a:cubicBezTo>
                    <a:pt x="107" y="25"/>
                    <a:pt x="107" y="25"/>
                    <a:pt x="107" y="25"/>
                  </a:cubicBezTo>
                  <a:cubicBezTo>
                    <a:pt x="107" y="25"/>
                    <a:pt x="94" y="0"/>
                    <a:pt x="74" y="3"/>
                  </a:cubicBezTo>
                  <a:close/>
                  <a:moveTo>
                    <a:pt x="171" y="34"/>
                  </a:moveTo>
                  <a:cubicBezTo>
                    <a:pt x="167" y="28"/>
                    <a:pt x="158" y="11"/>
                    <a:pt x="152" y="7"/>
                  </a:cubicBezTo>
                  <a:cubicBezTo>
                    <a:pt x="145" y="3"/>
                    <a:pt x="91" y="3"/>
                    <a:pt x="91" y="3"/>
                  </a:cubicBezTo>
                  <a:cubicBezTo>
                    <a:pt x="91" y="3"/>
                    <a:pt x="93" y="4"/>
                    <a:pt x="103" y="13"/>
                  </a:cubicBezTo>
                  <a:cubicBezTo>
                    <a:pt x="111" y="21"/>
                    <a:pt x="124" y="50"/>
                    <a:pt x="128" y="58"/>
                  </a:cubicBezTo>
                  <a:cubicBezTo>
                    <a:pt x="110" y="68"/>
                    <a:pt x="110" y="68"/>
                    <a:pt x="110" y="68"/>
                  </a:cubicBezTo>
                  <a:cubicBezTo>
                    <a:pt x="161" y="69"/>
                    <a:pt x="161" y="69"/>
                    <a:pt x="161" y="69"/>
                  </a:cubicBezTo>
                  <a:cubicBezTo>
                    <a:pt x="188" y="25"/>
                    <a:pt x="188" y="25"/>
                    <a:pt x="188" y="25"/>
                  </a:cubicBezTo>
                  <a:lnTo>
                    <a:pt x="171" y="34"/>
                  </a:lnTo>
                  <a:close/>
                  <a:moveTo>
                    <a:pt x="40" y="177"/>
                  </a:moveTo>
                  <a:cubicBezTo>
                    <a:pt x="49" y="188"/>
                    <a:pt x="76" y="185"/>
                    <a:pt x="98" y="185"/>
                  </a:cubicBezTo>
                  <a:cubicBezTo>
                    <a:pt x="99" y="185"/>
                    <a:pt x="99" y="137"/>
                    <a:pt x="99" y="137"/>
                  </a:cubicBezTo>
                  <a:cubicBezTo>
                    <a:pt x="42" y="137"/>
                    <a:pt x="42" y="137"/>
                    <a:pt x="42" y="137"/>
                  </a:cubicBezTo>
                  <a:cubicBezTo>
                    <a:pt x="42" y="137"/>
                    <a:pt x="27" y="161"/>
                    <a:pt x="40" y="177"/>
                  </a:cubicBezTo>
                  <a:close/>
                  <a:moveTo>
                    <a:pt x="16" y="78"/>
                  </a:moveTo>
                  <a:cubicBezTo>
                    <a:pt x="13" y="84"/>
                    <a:pt x="3" y="101"/>
                    <a:pt x="3" y="108"/>
                  </a:cubicBezTo>
                  <a:cubicBezTo>
                    <a:pt x="3" y="116"/>
                    <a:pt x="31" y="162"/>
                    <a:pt x="31" y="162"/>
                  </a:cubicBezTo>
                  <a:cubicBezTo>
                    <a:pt x="31" y="162"/>
                    <a:pt x="31" y="160"/>
                    <a:pt x="34" y="147"/>
                  </a:cubicBezTo>
                  <a:cubicBezTo>
                    <a:pt x="36" y="135"/>
                    <a:pt x="54" y="109"/>
                    <a:pt x="59" y="102"/>
                  </a:cubicBezTo>
                  <a:cubicBezTo>
                    <a:pt x="77" y="113"/>
                    <a:pt x="77" y="113"/>
                    <a:pt x="77" y="113"/>
                  </a:cubicBezTo>
                  <a:cubicBezTo>
                    <a:pt x="52" y="68"/>
                    <a:pt x="52" y="68"/>
                    <a:pt x="52" y="68"/>
                  </a:cubicBezTo>
                  <a:cubicBezTo>
                    <a:pt x="0" y="68"/>
                    <a:pt x="0" y="68"/>
                    <a:pt x="0" y="68"/>
                  </a:cubicBezTo>
                  <a:lnTo>
                    <a:pt x="16" y="78"/>
                  </a:lnTo>
                  <a:close/>
                  <a:moveTo>
                    <a:pt x="211" y="116"/>
                  </a:moveTo>
                  <a:cubicBezTo>
                    <a:pt x="216" y="104"/>
                    <a:pt x="199" y="81"/>
                    <a:pt x="188" y="62"/>
                  </a:cubicBezTo>
                  <a:cubicBezTo>
                    <a:pt x="188" y="62"/>
                    <a:pt x="146" y="86"/>
                    <a:pt x="146" y="86"/>
                  </a:cubicBezTo>
                  <a:cubicBezTo>
                    <a:pt x="175" y="135"/>
                    <a:pt x="175" y="135"/>
                    <a:pt x="175" y="135"/>
                  </a:cubicBezTo>
                  <a:cubicBezTo>
                    <a:pt x="175" y="135"/>
                    <a:pt x="203" y="136"/>
                    <a:pt x="211" y="116"/>
                  </a:cubicBezTo>
                  <a:close/>
                  <a:moveTo>
                    <a:pt x="137" y="187"/>
                  </a:moveTo>
                  <a:cubicBezTo>
                    <a:pt x="143" y="187"/>
                    <a:pt x="163" y="186"/>
                    <a:pt x="169" y="183"/>
                  </a:cubicBezTo>
                  <a:cubicBezTo>
                    <a:pt x="176" y="179"/>
                    <a:pt x="202" y="132"/>
                    <a:pt x="202" y="132"/>
                  </a:cubicBezTo>
                  <a:cubicBezTo>
                    <a:pt x="202" y="132"/>
                    <a:pt x="201" y="133"/>
                    <a:pt x="187" y="137"/>
                  </a:cubicBezTo>
                  <a:cubicBezTo>
                    <a:pt x="176" y="141"/>
                    <a:pt x="145" y="138"/>
                    <a:pt x="136" y="137"/>
                  </a:cubicBezTo>
                  <a:cubicBezTo>
                    <a:pt x="136" y="117"/>
                    <a:pt x="136" y="117"/>
                    <a:pt x="136" y="117"/>
                  </a:cubicBezTo>
                  <a:cubicBezTo>
                    <a:pt x="110" y="161"/>
                    <a:pt x="110" y="161"/>
                    <a:pt x="110" y="161"/>
                  </a:cubicBezTo>
                  <a:cubicBezTo>
                    <a:pt x="137" y="206"/>
                    <a:pt x="137" y="206"/>
                    <a:pt x="137" y="206"/>
                  </a:cubicBezTo>
                  <a:lnTo>
                    <a:pt x="137" y="187"/>
                  </a:lnTo>
                  <a:close/>
                </a:path>
              </a:pathLst>
            </a:custGeom>
            <a:solidFill>
              <a:schemeClr val="bg1"/>
            </a:solidFill>
            <a:ln>
              <a:noFill/>
            </a:ln>
          </p:spPr>
          <p:txBody>
            <a:bodyPr vert="horz" wrap="square" lIns="91412" tIns="45706" rIns="91412" bIns="45706" numCol="1" anchor="t" anchorCtr="0" compatLnSpc="1"/>
            <a:lstStyle/>
            <a:p>
              <a:pPr defTabSz="685165"/>
              <a:endParaRPr lang="zh-CN" altLang="en-US" sz="1400">
                <a:solidFill>
                  <a:schemeClr val="tx1">
                    <a:lumMod val="85000"/>
                    <a:lumOff val="15000"/>
                  </a:schemeClr>
                </a:solidFill>
              </a:endParaRPr>
            </a:p>
          </p:txBody>
        </p:sp>
      </p:grpSp>
      <p:grpSp>
        <p:nvGrpSpPr>
          <p:cNvPr id="13" name="组合 12"/>
          <p:cNvGrpSpPr/>
          <p:nvPr/>
        </p:nvGrpSpPr>
        <p:grpSpPr>
          <a:xfrm>
            <a:off x="2844116" y="1511770"/>
            <a:ext cx="970822" cy="970695"/>
            <a:chOff x="6953364" y="2097915"/>
            <a:chExt cx="1294661" cy="1294660"/>
          </a:xfrm>
        </p:grpSpPr>
        <p:sp>
          <p:nvSpPr>
            <p:cNvPr id="16" name="椭圆 3"/>
            <p:cNvSpPr/>
            <p:nvPr/>
          </p:nvSpPr>
          <p:spPr>
            <a:xfrm>
              <a:off x="6953364"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400">
                <a:solidFill>
                  <a:schemeClr val="tx1">
                    <a:lumMod val="85000"/>
                    <a:lumOff val="15000"/>
                  </a:schemeClr>
                </a:solidFill>
              </a:endParaRPr>
            </a:p>
          </p:txBody>
        </p:sp>
        <p:sp>
          <p:nvSpPr>
            <p:cNvPr id="17" name="Freeform 26"/>
            <p:cNvSpPr>
              <a:spLocks noEditPoints="1"/>
            </p:cNvSpPr>
            <p:nvPr/>
          </p:nvSpPr>
          <p:spPr bwMode="auto">
            <a:xfrm>
              <a:off x="7165594" y="2422426"/>
              <a:ext cx="824481" cy="718542"/>
            </a:xfrm>
            <a:custGeom>
              <a:avLst/>
              <a:gdLst>
                <a:gd name="T0" fmla="*/ 50 w 227"/>
                <a:gd name="T1" fmla="*/ 0 h 198"/>
                <a:gd name="T2" fmla="*/ 74 w 227"/>
                <a:gd name="T3" fmla="*/ 146 h 198"/>
                <a:gd name="T4" fmla="*/ 205 w 227"/>
                <a:gd name="T5" fmla="*/ 146 h 198"/>
                <a:gd name="T6" fmla="*/ 205 w 227"/>
                <a:gd name="T7" fmla="*/ 160 h 198"/>
                <a:gd name="T8" fmla="*/ 62 w 227"/>
                <a:gd name="T9" fmla="*/ 160 h 198"/>
                <a:gd name="T10" fmla="*/ 38 w 227"/>
                <a:gd name="T11" fmla="*/ 14 h 198"/>
                <a:gd name="T12" fmla="*/ 0 w 227"/>
                <a:gd name="T13" fmla="*/ 14 h 198"/>
                <a:gd name="T14" fmla="*/ 0 w 227"/>
                <a:gd name="T15" fmla="*/ 0 h 198"/>
                <a:gd name="T16" fmla="*/ 50 w 227"/>
                <a:gd name="T17" fmla="*/ 0 h 198"/>
                <a:gd name="T18" fmla="*/ 79 w 227"/>
                <a:gd name="T19" fmla="*/ 166 h 198"/>
                <a:gd name="T20" fmla="*/ 62 w 227"/>
                <a:gd name="T21" fmla="*/ 182 h 198"/>
                <a:gd name="T22" fmla="*/ 79 w 227"/>
                <a:gd name="T23" fmla="*/ 198 h 198"/>
                <a:gd name="T24" fmla="*/ 95 w 227"/>
                <a:gd name="T25" fmla="*/ 182 h 198"/>
                <a:gd name="T26" fmla="*/ 79 w 227"/>
                <a:gd name="T27" fmla="*/ 166 h 198"/>
                <a:gd name="T28" fmla="*/ 190 w 227"/>
                <a:gd name="T29" fmla="*/ 166 h 198"/>
                <a:gd name="T30" fmla="*/ 174 w 227"/>
                <a:gd name="T31" fmla="*/ 182 h 198"/>
                <a:gd name="T32" fmla="*/ 190 w 227"/>
                <a:gd name="T33" fmla="*/ 198 h 198"/>
                <a:gd name="T34" fmla="*/ 206 w 227"/>
                <a:gd name="T35" fmla="*/ 182 h 198"/>
                <a:gd name="T36" fmla="*/ 190 w 227"/>
                <a:gd name="T37" fmla="*/ 166 h 198"/>
                <a:gd name="T38" fmla="*/ 227 w 227"/>
                <a:gd name="T39" fmla="*/ 0 h 198"/>
                <a:gd name="T40" fmla="*/ 205 w 227"/>
                <a:gd name="T41" fmla="*/ 129 h 198"/>
                <a:gd name="T42" fmla="*/ 84 w 227"/>
                <a:gd name="T43" fmla="*/ 129 h 198"/>
                <a:gd name="T44" fmla="*/ 63 w 227"/>
                <a:gd name="T45" fmla="*/ 0 h 198"/>
                <a:gd name="T46" fmla="*/ 227 w 227"/>
                <a:gd name="T47" fmla="*/ 0 h 198"/>
                <a:gd name="T48" fmla="*/ 192 w 227"/>
                <a:gd name="T49" fmla="*/ 101 h 198"/>
                <a:gd name="T50" fmla="*/ 187 w 227"/>
                <a:gd name="T51" fmla="*/ 96 h 198"/>
                <a:gd name="T52" fmla="*/ 104 w 227"/>
                <a:gd name="T53" fmla="*/ 96 h 198"/>
                <a:gd name="T54" fmla="*/ 98 w 227"/>
                <a:gd name="T55" fmla="*/ 101 h 198"/>
                <a:gd name="T56" fmla="*/ 104 w 227"/>
                <a:gd name="T57" fmla="*/ 107 h 198"/>
                <a:gd name="T58" fmla="*/ 187 w 227"/>
                <a:gd name="T59" fmla="*/ 107 h 198"/>
                <a:gd name="T60" fmla="*/ 192 w 227"/>
                <a:gd name="T61" fmla="*/ 101 h 198"/>
                <a:gd name="T62" fmla="*/ 199 w 227"/>
                <a:gd name="T63" fmla="*/ 66 h 198"/>
                <a:gd name="T64" fmla="*/ 194 w 227"/>
                <a:gd name="T65" fmla="*/ 60 h 198"/>
                <a:gd name="T66" fmla="*/ 97 w 227"/>
                <a:gd name="T67" fmla="*/ 60 h 198"/>
                <a:gd name="T68" fmla="*/ 91 w 227"/>
                <a:gd name="T69" fmla="*/ 66 h 198"/>
                <a:gd name="T70" fmla="*/ 97 w 227"/>
                <a:gd name="T71" fmla="*/ 71 h 198"/>
                <a:gd name="T72" fmla="*/ 194 w 227"/>
                <a:gd name="T73" fmla="*/ 71 h 198"/>
                <a:gd name="T74" fmla="*/ 199 w 227"/>
                <a:gd name="T75" fmla="*/ 66 h 198"/>
                <a:gd name="T76" fmla="*/ 206 w 227"/>
                <a:gd name="T77" fmla="*/ 30 h 198"/>
                <a:gd name="T78" fmla="*/ 201 w 227"/>
                <a:gd name="T79" fmla="*/ 24 h 198"/>
                <a:gd name="T80" fmla="*/ 90 w 227"/>
                <a:gd name="T81" fmla="*/ 24 h 198"/>
                <a:gd name="T82" fmla="*/ 84 w 227"/>
                <a:gd name="T83" fmla="*/ 30 h 198"/>
                <a:gd name="T84" fmla="*/ 90 w 227"/>
                <a:gd name="T85" fmla="*/ 35 h 198"/>
                <a:gd name="T86" fmla="*/ 201 w 227"/>
                <a:gd name="T87" fmla="*/ 35 h 198"/>
                <a:gd name="T88" fmla="*/ 206 w 227"/>
                <a:gd name="T89" fmla="*/ 3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198">
                  <a:moveTo>
                    <a:pt x="50" y="0"/>
                  </a:moveTo>
                  <a:cubicBezTo>
                    <a:pt x="50" y="0"/>
                    <a:pt x="73" y="135"/>
                    <a:pt x="74" y="146"/>
                  </a:cubicBezTo>
                  <a:cubicBezTo>
                    <a:pt x="85" y="146"/>
                    <a:pt x="205" y="146"/>
                    <a:pt x="205" y="146"/>
                  </a:cubicBezTo>
                  <a:cubicBezTo>
                    <a:pt x="205" y="160"/>
                    <a:pt x="205" y="160"/>
                    <a:pt x="205" y="160"/>
                  </a:cubicBezTo>
                  <a:cubicBezTo>
                    <a:pt x="62" y="160"/>
                    <a:pt x="62" y="160"/>
                    <a:pt x="62" y="160"/>
                  </a:cubicBezTo>
                  <a:cubicBezTo>
                    <a:pt x="62" y="160"/>
                    <a:pt x="40" y="25"/>
                    <a:pt x="38" y="14"/>
                  </a:cubicBezTo>
                  <a:cubicBezTo>
                    <a:pt x="29" y="14"/>
                    <a:pt x="0" y="14"/>
                    <a:pt x="0" y="14"/>
                  </a:cubicBezTo>
                  <a:cubicBezTo>
                    <a:pt x="0" y="0"/>
                    <a:pt x="0" y="0"/>
                    <a:pt x="0" y="0"/>
                  </a:cubicBezTo>
                  <a:lnTo>
                    <a:pt x="50" y="0"/>
                  </a:lnTo>
                  <a:close/>
                  <a:moveTo>
                    <a:pt x="79" y="166"/>
                  </a:moveTo>
                  <a:cubicBezTo>
                    <a:pt x="70" y="166"/>
                    <a:pt x="62" y="173"/>
                    <a:pt x="62" y="182"/>
                  </a:cubicBezTo>
                  <a:cubicBezTo>
                    <a:pt x="62" y="191"/>
                    <a:pt x="70" y="198"/>
                    <a:pt x="79" y="198"/>
                  </a:cubicBezTo>
                  <a:cubicBezTo>
                    <a:pt x="88" y="198"/>
                    <a:pt x="95" y="191"/>
                    <a:pt x="95" y="182"/>
                  </a:cubicBezTo>
                  <a:cubicBezTo>
                    <a:pt x="95" y="173"/>
                    <a:pt x="88" y="166"/>
                    <a:pt x="79" y="166"/>
                  </a:cubicBezTo>
                  <a:close/>
                  <a:moveTo>
                    <a:pt x="190" y="166"/>
                  </a:moveTo>
                  <a:cubicBezTo>
                    <a:pt x="181" y="166"/>
                    <a:pt x="174" y="173"/>
                    <a:pt x="174" y="182"/>
                  </a:cubicBezTo>
                  <a:cubicBezTo>
                    <a:pt x="174" y="191"/>
                    <a:pt x="181" y="198"/>
                    <a:pt x="190" y="198"/>
                  </a:cubicBezTo>
                  <a:cubicBezTo>
                    <a:pt x="199" y="198"/>
                    <a:pt x="206" y="191"/>
                    <a:pt x="206" y="182"/>
                  </a:cubicBezTo>
                  <a:cubicBezTo>
                    <a:pt x="206" y="173"/>
                    <a:pt x="199" y="166"/>
                    <a:pt x="190" y="166"/>
                  </a:cubicBezTo>
                  <a:close/>
                  <a:moveTo>
                    <a:pt x="227" y="0"/>
                  </a:moveTo>
                  <a:cubicBezTo>
                    <a:pt x="205" y="129"/>
                    <a:pt x="205" y="129"/>
                    <a:pt x="205" y="129"/>
                  </a:cubicBezTo>
                  <a:cubicBezTo>
                    <a:pt x="84" y="129"/>
                    <a:pt x="84" y="129"/>
                    <a:pt x="84" y="129"/>
                  </a:cubicBezTo>
                  <a:cubicBezTo>
                    <a:pt x="63" y="0"/>
                    <a:pt x="63" y="0"/>
                    <a:pt x="63" y="0"/>
                  </a:cubicBezTo>
                  <a:lnTo>
                    <a:pt x="227" y="0"/>
                  </a:lnTo>
                  <a:close/>
                  <a:moveTo>
                    <a:pt x="192" y="101"/>
                  </a:moveTo>
                  <a:cubicBezTo>
                    <a:pt x="192" y="98"/>
                    <a:pt x="190" y="96"/>
                    <a:pt x="187" y="96"/>
                  </a:cubicBezTo>
                  <a:cubicBezTo>
                    <a:pt x="104" y="96"/>
                    <a:pt x="104" y="96"/>
                    <a:pt x="104" y="96"/>
                  </a:cubicBezTo>
                  <a:cubicBezTo>
                    <a:pt x="101" y="96"/>
                    <a:pt x="98" y="98"/>
                    <a:pt x="98" y="101"/>
                  </a:cubicBezTo>
                  <a:cubicBezTo>
                    <a:pt x="98" y="105"/>
                    <a:pt x="101" y="107"/>
                    <a:pt x="104" y="107"/>
                  </a:cubicBezTo>
                  <a:cubicBezTo>
                    <a:pt x="187" y="107"/>
                    <a:pt x="187" y="107"/>
                    <a:pt x="187" y="107"/>
                  </a:cubicBezTo>
                  <a:cubicBezTo>
                    <a:pt x="190" y="107"/>
                    <a:pt x="192" y="105"/>
                    <a:pt x="192" y="101"/>
                  </a:cubicBezTo>
                  <a:close/>
                  <a:moveTo>
                    <a:pt x="199" y="66"/>
                  </a:moveTo>
                  <a:cubicBezTo>
                    <a:pt x="199" y="63"/>
                    <a:pt x="197" y="60"/>
                    <a:pt x="194" y="60"/>
                  </a:cubicBezTo>
                  <a:cubicBezTo>
                    <a:pt x="97" y="60"/>
                    <a:pt x="97" y="60"/>
                    <a:pt x="97" y="60"/>
                  </a:cubicBezTo>
                  <a:cubicBezTo>
                    <a:pt x="94" y="60"/>
                    <a:pt x="91" y="63"/>
                    <a:pt x="91" y="66"/>
                  </a:cubicBezTo>
                  <a:cubicBezTo>
                    <a:pt x="91" y="69"/>
                    <a:pt x="94" y="71"/>
                    <a:pt x="97" y="71"/>
                  </a:cubicBezTo>
                  <a:cubicBezTo>
                    <a:pt x="194" y="71"/>
                    <a:pt x="194" y="71"/>
                    <a:pt x="194" y="71"/>
                  </a:cubicBezTo>
                  <a:cubicBezTo>
                    <a:pt x="197" y="71"/>
                    <a:pt x="199" y="69"/>
                    <a:pt x="199" y="66"/>
                  </a:cubicBezTo>
                  <a:close/>
                  <a:moveTo>
                    <a:pt x="206" y="30"/>
                  </a:moveTo>
                  <a:cubicBezTo>
                    <a:pt x="206" y="27"/>
                    <a:pt x="204" y="24"/>
                    <a:pt x="201" y="24"/>
                  </a:cubicBezTo>
                  <a:cubicBezTo>
                    <a:pt x="90" y="24"/>
                    <a:pt x="90" y="24"/>
                    <a:pt x="90" y="24"/>
                  </a:cubicBezTo>
                  <a:cubicBezTo>
                    <a:pt x="87" y="24"/>
                    <a:pt x="84" y="27"/>
                    <a:pt x="84" y="30"/>
                  </a:cubicBezTo>
                  <a:cubicBezTo>
                    <a:pt x="84" y="33"/>
                    <a:pt x="87" y="35"/>
                    <a:pt x="90" y="35"/>
                  </a:cubicBezTo>
                  <a:cubicBezTo>
                    <a:pt x="201" y="35"/>
                    <a:pt x="201" y="35"/>
                    <a:pt x="201" y="35"/>
                  </a:cubicBezTo>
                  <a:cubicBezTo>
                    <a:pt x="204" y="35"/>
                    <a:pt x="206" y="33"/>
                    <a:pt x="206" y="30"/>
                  </a:cubicBezTo>
                  <a:close/>
                </a:path>
              </a:pathLst>
            </a:custGeom>
            <a:solidFill>
              <a:schemeClr val="bg1"/>
            </a:solidFill>
            <a:ln>
              <a:noFill/>
            </a:ln>
          </p:spPr>
          <p:txBody>
            <a:bodyPr vert="horz" wrap="square" lIns="91412" tIns="45706" rIns="91412" bIns="45706" numCol="1" anchor="t" anchorCtr="0" compatLnSpc="1"/>
            <a:lstStyle/>
            <a:p>
              <a:pPr defTabSz="685165"/>
              <a:endParaRPr lang="zh-CN" altLang="en-US" sz="1400">
                <a:solidFill>
                  <a:schemeClr val="tx1">
                    <a:lumMod val="85000"/>
                    <a:lumOff val="15000"/>
                  </a:schemeClr>
                </a:solidFill>
              </a:endParaRPr>
            </a:p>
          </p:txBody>
        </p:sp>
      </p:grpSp>
      <p:grpSp>
        <p:nvGrpSpPr>
          <p:cNvPr id="19" name="组合 18"/>
          <p:cNvGrpSpPr/>
          <p:nvPr/>
        </p:nvGrpSpPr>
        <p:grpSpPr>
          <a:xfrm>
            <a:off x="5467623" y="1818125"/>
            <a:ext cx="970822" cy="970695"/>
            <a:chOff x="8328938" y="2097915"/>
            <a:chExt cx="1294661" cy="1294660"/>
          </a:xfrm>
        </p:grpSpPr>
        <p:sp>
          <p:nvSpPr>
            <p:cNvPr id="20"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400">
                <a:solidFill>
                  <a:schemeClr val="tx1">
                    <a:lumMod val="85000"/>
                    <a:lumOff val="15000"/>
                  </a:schemeClr>
                </a:solidFill>
              </a:endParaRPr>
            </a:p>
          </p:txBody>
        </p:sp>
        <p:sp>
          <p:nvSpPr>
            <p:cNvPr id="21"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bg1"/>
            </a:solidFill>
            <a:ln>
              <a:noFill/>
            </a:ln>
          </p:spPr>
          <p:txBody>
            <a:bodyPr vert="horz" wrap="square" lIns="91412" tIns="45706" rIns="91412" bIns="45706" numCol="1" anchor="t" anchorCtr="0" compatLnSpc="1"/>
            <a:lstStyle/>
            <a:p>
              <a:pPr defTabSz="685165"/>
              <a:endParaRPr lang="zh-CN" altLang="en-US" sz="1400">
                <a:solidFill>
                  <a:schemeClr val="tx1">
                    <a:lumMod val="85000"/>
                    <a:lumOff val="15000"/>
                  </a:schemeClr>
                </a:solidFill>
              </a:endParaRPr>
            </a:p>
          </p:txBody>
        </p:sp>
      </p:grpSp>
      <p:grpSp>
        <p:nvGrpSpPr>
          <p:cNvPr id="22" name="组合 21"/>
          <p:cNvGrpSpPr/>
          <p:nvPr/>
        </p:nvGrpSpPr>
        <p:grpSpPr>
          <a:xfrm>
            <a:off x="6703207" y="2713582"/>
            <a:ext cx="970822" cy="970695"/>
            <a:chOff x="8328938" y="3507721"/>
            <a:chExt cx="1294661" cy="1294660"/>
          </a:xfrm>
        </p:grpSpPr>
        <p:sp>
          <p:nvSpPr>
            <p:cNvPr id="23" name="椭圆 3"/>
            <p:cNvSpPr/>
            <p:nvPr/>
          </p:nvSpPr>
          <p:spPr>
            <a:xfrm>
              <a:off x="8328938"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zh-CN" altLang="en-US" sz="1400">
                <a:solidFill>
                  <a:schemeClr val="tx1">
                    <a:lumMod val="85000"/>
                    <a:lumOff val="15000"/>
                  </a:schemeClr>
                </a:solidFill>
              </a:endParaRPr>
            </a:p>
          </p:txBody>
        </p:sp>
        <p:sp>
          <p:nvSpPr>
            <p:cNvPr id="24" name="Freeform 28"/>
            <p:cNvSpPr>
              <a:spLocks noEditPoints="1"/>
            </p:cNvSpPr>
            <p:nvPr/>
          </p:nvSpPr>
          <p:spPr bwMode="auto">
            <a:xfrm>
              <a:off x="8538912" y="3718489"/>
              <a:ext cx="874713" cy="873125"/>
            </a:xfrm>
            <a:custGeom>
              <a:avLst/>
              <a:gdLst>
                <a:gd name="T0" fmla="*/ 0 w 233"/>
                <a:gd name="T1" fmla="*/ 117 h 233"/>
                <a:gd name="T2" fmla="*/ 233 w 233"/>
                <a:gd name="T3" fmla="*/ 117 h 233"/>
                <a:gd name="T4" fmla="*/ 25 w 233"/>
                <a:gd name="T5" fmla="*/ 107 h 233"/>
                <a:gd name="T6" fmla="*/ 41 w 233"/>
                <a:gd name="T7" fmla="*/ 51 h 233"/>
                <a:gd name="T8" fmla="*/ 51 w 233"/>
                <a:gd name="T9" fmla="*/ 61 h 233"/>
                <a:gd name="T10" fmla="*/ 43 w 233"/>
                <a:gd name="T11" fmla="*/ 94 h 233"/>
                <a:gd name="T12" fmla="*/ 33 w 233"/>
                <a:gd name="T13" fmla="*/ 103 h 233"/>
                <a:gd name="T14" fmla="*/ 43 w 233"/>
                <a:gd name="T15" fmla="*/ 123 h 233"/>
                <a:gd name="T16" fmla="*/ 74 w 233"/>
                <a:gd name="T17" fmla="*/ 162 h 233"/>
                <a:gd name="T18" fmla="*/ 51 w 233"/>
                <a:gd name="T19" fmla="*/ 193 h 233"/>
                <a:gd name="T20" fmla="*/ 47 w 233"/>
                <a:gd name="T21" fmla="*/ 148 h 233"/>
                <a:gd name="T22" fmla="*/ 52 w 233"/>
                <a:gd name="T23" fmla="*/ 120 h 233"/>
                <a:gd name="T24" fmla="*/ 74 w 233"/>
                <a:gd name="T25" fmla="*/ 162 h 233"/>
                <a:gd name="T26" fmla="*/ 68 w 233"/>
                <a:gd name="T27" fmla="*/ 58 h 233"/>
                <a:gd name="T28" fmla="*/ 66 w 233"/>
                <a:gd name="T29" fmla="*/ 31 h 233"/>
                <a:gd name="T30" fmla="*/ 84 w 233"/>
                <a:gd name="T31" fmla="*/ 49 h 233"/>
                <a:gd name="T32" fmla="*/ 164 w 233"/>
                <a:gd name="T33" fmla="*/ 110 h 233"/>
                <a:gd name="T34" fmla="*/ 158 w 233"/>
                <a:gd name="T35" fmla="*/ 115 h 233"/>
                <a:gd name="T36" fmla="*/ 147 w 233"/>
                <a:gd name="T37" fmla="*/ 101 h 233"/>
                <a:gd name="T38" fmla="*/ 139 w 233"/>
                <a:gd name="T39" fmla="*/ 114 h 233"/>
                <a:gd name="T40" fmla="*/ 135 w 233"/>
                <a:gd name="T41" fmla="*/ 118 h 233"/>
                <a:gd name="T42" fmla="*/ 123 w 233"/>
                <a:gd name="T43" fmla="*/ 178 h 233"/>
                <a:gd name="T44" fmla="*/ 110 w 233"/>
                <a:gd name="T45" fmla="*/ 128 h 233"/>
                <a:gd name="T46" fmla="*/ 94 w 233"/>
                <a:gd name="T47" fmla="*/ 107 h 233"/>
                <a:gd name="T48" fmla="*/ 123 w 233"/>
                <a:gd name="T49" fmla="*/ 92 h 233"/>
                <a:gd name="T50" fmla="*/ 111 w 233"/>
                <a:gd name="T51" fmla="*/ 78 h 233"/>
                <a:gd name="T52" fmla="*/ 99 w 233"/>
                <a:gd name="T53" fmla="*/ 80 h 233"/>
                <a:gd name="T54" fmla="*/ 124 w 233"/>
                <a:gd name="T55" fmla="*/ 60 h 233"/>
                <a:gd name="T56" fmla="*/ 126 w 233"/>
                <a:gd name="T57" fmla="*/ 44 h 233"/>
                <a:gd name="T58" fmla="*/ 177 w 233"/>
                <a:gd name="T59" fmla="*/ 37 h 233"/>
                <a:gd name="T60" fmla="*/ 198 w 233"/>
                <a:gd name="T61" fmla="*/ 83 h 233"/>
                <a:gd name="T62" fmla="*/ 192 w 233"/>
                <a:gd name="T63" fmla="*/ 98 h 233"/>
                <a:gd name="T64" fmla="*/ 184 w 233"/>
                <a:gd name="T65" fmla="*/ 118 h 233"/>
                <a:gd name="T66" fmla="*/ 172 w 233"/>
                <a:gd name="T67" fmla="*/ 108 h 233"/>
                <a:gd name="T68" fmla="*/ 193 w 233"/>
                <a:gd name="T69" fmla="*/ 128 h 233"/>
                <a:gd name="T70" fmla="*/ 184 w 233"/>
                <a:gd name="T71" fmla="*/ 138 h 233"/>
                <a:gd name="T72" fmla="*/ 198 w 233"/>
                <a:gd name="T73" fmla="*/ 175 h 233"/>
                <a:gd name="T74" fmla="*/ 186 w 233"/>
                <a:gd name="T75" fmla="*/ 177 h 233"/>
                <a:gd name="T76" fmla="*/ 199 w 233"/>
                <a:gd name="T77" fmla="*/ 149 h 233"/>
                <a:gd name="T78" fmla="*/ 208 w 233"/>
                <a:gd name="T79" fmla="*/ 151 h 233"/>
                <a:gd name="T80" fmla="*/ 198 w 233"/>
                <a:gd name="T81" fmla="*/ 175 h 233"/>
                <a:gd name="T82" fmla="*/ 200 w 233"/>
                <a:gd name="T83" fmla="*/ 133 h 233"/>
                <a:gd name="T84" fmla="*/ 210 w 233"/>
                <a:gd name="T85"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25" y="107"/>
                  </a:moveTo>
                  <a:cubicBezTo>
                    <a:pt x="19" y="92"/>
                    <a:pt x="19" y="92"/>
                    <a:pt x="19" y="92"/>
                  </a:cubicBezTo>
                  <a:cubicBezTo>
                    <a:pt x="23" y="76"/>
                    <a:pt x="31" y="62"/>
                    <a:pt x="41" y="51"/>
                  </a:cubicBezTo>
                  <a:cubicBezTo>
                    <a:pt x="44" y="68"/>
                    <a:pt x="44" y="68"/>
                    <a:pt x="44" y="68"/>
                  </a:cubicBezTo>
                  <a:cubicBezTo>
                    <a:pt x="51" y="61"/>
                    <a:pt x="51" y="61"/>
                    <a:pt x="51" y="61"/>
                  </a:cubicBezTo>
                  <a:cubicBezTo>
                    <a:pt x="64" y="68"/>
                    <a:pt x="64" y="68"/>
                    <a:pt x="64" y="68"/>
                  </a:cubicBezTo>
                  <a:cubicBezTo>
                    <a:pt x="43" y="94"/>
                    <a:pt x="43" y="94"/>
                    <a:pt x="43" y="94"/>
                  </a:cubicBezTo>
                  <a:cubicBezTo>
                    <a:pt x="33" y="94"/>
                    <a:pt x="33" y="94"/>
                    <a:pt x="33" y="94"/>
                  </a:cubicBezTo>
                  <a:cubicBezTo>
                    <a:pt x="33" y="103"/>
                    <a:pt x="33" y="103"/>
                    <a:pt x="33" y="103"/>
                  </a:cubicBezTo>
                  <a:cubicBezTo>
                    <a:pt x="43" y="113"/>
                    <a:pt x="43" y="113"/>
                    <a:pt x="43" y="113"/>
                  </a:cubicBezTo>
                  <a:cubicBezTo>
                    <a:pt x="43" y="123"/>
                    <a:pt x="43" y="123"/>
                    <a:pt x="43" y="123"/>
                  </a:cubicBezTo>
                  <a:lnTo>
                    <a:pt x="25" y="107"/>
                  </a:lnTo>
                  <a:close/>
                  <a:moveTo>
                    <a:pt x="74" y="162"/>
                  </a:moveTo>
                  <a:cubicBezTo>
                    <a:pt x="57" y="198"/>
                    <a:pt x="57" y="198"/>
                    <a:pt x="57" y="198"/>
                  </a:cubicBezTo>
                  <a:cubicBezTo>
                    <a:pt x="55" y="196"/>
                    <a:pt x="53" y="194"/>
                    <a:pt x="51" y="193"/>
                  </a:cubicBezTo>
                  <a:cubicBezTo>
                    <a:pt x="52" y="159"/>
                    <a:pt x="52" y="159"/>
                    <a:pt x="52" y="159"/>
                  </a:cubicBezTo>
                  <a:cubicBezTo>
                    <a:pt x="47" y="148"/>
                    <a:pt x="47" y="148"/>
                    <a:pt x="47" y="148"/>
                  </a:cubicBezTo>
                  <a:cubicBezTo>
                    <a:pt x="47" y="126"/>
                    <a:pt x="47" y="126"/>
                    <a:pt x="47" y="126"/>
                  </a:cubicBezTo>
                  <a:cubicBezTo>
                    <a:pt x="52" y="120"/>
                    <a:pt x="52" y="120"/>
                    <a:pt x="52" y="120"/>
                  </a:cubicBezTo>
                  <a:cubicBezTo>
                    <a:pt x="78" y="138"/>
                    <a:pt x="78" y="138"/>
                    <a:pt x="78" y="138"/>
                  </a:cubicBezTo>
                  <a:lnTo>
                    <a:pt x="74" y="162"/>
                  </a:lnTo>
                  <a:close/>
                  <a:moveTo>
                    <a:pt x="84" y="49"/>
                  </a:moveTo>
                  <a:cubicBezTo>
                    <a:pt x="68" y="58"/>
                    <a:pt x="68" y="58"/>
                    <a:pt x="68" y="58"/>
                  </a:cubicBezTo>
                  <a:cubicBezTo>
                    <a:pt x="59" y="36"/>
                    <a:pt x="59" y="36"/>
                    <a:pt x="59" y="36"/>
                  </a:cubicBezTo>
                  <a:cubicBezTo>
                    <a:pt x="66" y="31"/>
                    <a:pt x="66" y="31"/>
                    <a:pt x="66" y="31"/>
                  </a:cubicBezTo>
                  <a:cubicBezTo>
                    <a:pt x="89" y="33"/>
                    <a:pt x="89" y="33"/>
                    <a:pt x="89" y="33"/>
                  </a:cubicBezTo>
                  <a:lnTo>
                    <a:pt x="84" y="49"/>
                  </a:lnTo>
                  <a:close/>
                  <a:moveTo>
                    <a:pt x="172" y="108"/>
                  </a:moveTo>
                  <a:cubicBezTo>
                    <a:pt x="164" y="110"/>
                    <a:pt x="164" y="110"/>
                    <a:pt x="164" y="110"/>
                  </a:cubicBezTo>
                  <a:cubicBezTo>
                    <a:pt x="161" y="120"/>
                    <a:pt x="161" y="120"/>
                    <a:pt x="161" y="120"/>
                  </a:cubicBezTo>
                  <a:cubicBezTo>
                    <a:pt x="158" y="115"/>
                    <a:pt x="158" y="115"/>
                    <a:pt x="158" y="115"/>
                  </a:cubicBezTo>
                  <a:cubicBezTo>
                    <a:pt x="153" y="104"/>
                    <a:pt x="153" y="104"/>
                    <a:pt x="153" y="104"/>
                  </a:cubicBezTo>
                  <a:cubicBezTo>
                    <a:pt x="147" y="101"/>
                    <a:pt x="147" y="101"/>
                    <a:pt x="147" y="101"/>
                  </a:cubicBezTo>
                  <a:cubicBezTo>
                    <a:pt x="145" y="110"/>
                    <a:pt x="145" y="110"/>
                    <a:pt x="145" y="110"/>
                  </a:cubicBezTo>
                  <a:cubicBezTo>
                    <a:pt x="139" y="114"/>
                    <a:pt x="139" y="114"/>
                    <a:pt x="139" y="114"/>
                  </a:cubicBezTo>
                  <a:cubicBezTo>
                    <a:pt x="126" y="99"/>
                    <a:pt x="126" y="99"/>
                    <a:pt x="126" y="99"/>
                  </a:cubicBezTo>
                  <a:cubicBezTo>
                    <a:pt x="135" y="118"/>
                    <a:pt x="135" y="118"/>
                    <a:pt x="135" y="118"/>
                  </a:cubicBezTo>
                  <a:cubicBezTo>
                    <a:pt x="131" y="144"/>
                    <a:pt x="131" y="144"/>
                    <a:pt x="131" y="144"/>
                  </a:cubicBezTo>
                  <a:cubicBezTo>
                    <a:pt x="123" y="178"/>
                    <a:pt x="123" y="178"/>
                    <a:pt x="123" y="178"/>
                  </a:cubicBezTo>
                  <a:cubicBezTo>
                    <a:pt x="116" y="174"/>
                    <a:pt x="116" y="174"/>
                    <a:pt x="116" y="174"/>
                  </a:cubicBezTo>
                  <a:cubicBezTo>
                    <a:pt x="110" y="128"/>
                    <a:pt x="110" y="128"/>
                    <a:pt x="110" y="128"/>
                  </a:cubicBezTo>
                  <a:cubicBezTo>
                    <a:pt x="97" y="128"/>
                    <a:pt x="97" y="128"/>
                    <a:pt x="97" y="128"/>
                  </a:cubicBezTo>
                  <a:cubicBezTo>
                    <a:pt x="94" y="107"/>
                    <a:pt x="94" y="107"/>
                    <a:pt x="94" y="107"/>
                  </a:cubicBezTo>
                  <a:cubicBezTo>
                    <a:pt x="103" y="91"/>
                    <a:pt x="103" y="91"/>
                    <a:pt x="103" y="91"/>
                  </a:cubicBezTo>
                  <a:cubicBezTo>
                    <a:pt x="123" y="92"/>
                    <a:pt x="123" y="92"/>
                    <a:pt x="123" y="92"/>
                  </a:cubicBezTo>
                  <a:cubicBezTo>
                    <a:pt x="122" y="86"/>
                    <a:pt x="122" y="86"/>
                    <a:pt x="122" y="86"/>
                  </a:cubicBezTo>
                  <a:cubicBezTo>
                    <a:pt x="111" y="78"/>
                    <a:pt x="111" y="78"/>
                    <a:pt x="111" y="78"/>
                  </a:cubicBezTo>
                  <a:cubicBezTo>
                    <a:pt x="101" y="86"/>
                    <a:pt x="101" y="86"/>
                    <a:pt x="101" y="86"/>
                  </a:cubicBezTo>
                  <a:cubicBezTo>
                    <a:pt x="99" y="80"/>
                    <a:pt x="99" y="80"/>
                    <a:pt x="99" y="80"/>
                  </a:cubicBezTo>
                  <a:cubicBezTo>
                    <a:pt x="106" y="69"/>
                    <a:pt x="106" y="69"/>
                    <a:pt x="106" y="69"/>
                  </a:cubicBezTo>
                  <a:cubicBezTo>
                    <a:pt x="124" y="60"/>
                    <a:pt x="124" y="60"/>
                    <a:pt x="124" y="60"/>
                  </a:cubicBezTo>
                  <a:cubicBezTo>
                    <a:pt x="112" y="50"/>
                    <a:pt x="112" y="50"/>
                    <a:pt x="112" y="50"/>
                  </a:cubicBezTo>
                  <a:cubicBezTo>
                    <a:pt x="126" y="44"/>
                    <a:pt x="126" y="44"/>
                    <a:pt x="126" y="44"/>
                  </a:cubicBezTo>
                  <a:cubicBezTo>
                    <a:pt x="139" y="48"/>
                    <a:pt x="139" y="48"/>
                    <a:pt x="139" y="48"/>
                  </a:cubicBezTo>
                  <a:cubicBezTo>
                    <a:pt x="177" y="37"/>
                    <a:pt x="177" y="37"/>
                    <a:pt x="177" y="37"/>
                  </a:cubicBezTo>
                  <a:cubicBezTo>
                    <a:pt x="188" y="45"/>
                    <a:pt x="198" y="56"/>
                    <a:pt x="205" y="69"/>
                  </a:cubicBezTo>
                  <a:cubicBezTo>
                    <a:pt x="198" y="83"/>
                    <a:pt x="198" y="83"/>
                    <a:pt x="198" y="83"/>
                  </a:cubicBezTo>
                  <a:cubicBezTo>
                    <a:pt x="190" y="83"/>
                    <a:pt x="190" y="83"/>
                    <a:pt x="190" y="83"/>
                  </a:cubicBezTo>
                  <a:cubicBezTo>
                    <a:pt x="192" y="98"/>
                    <a:pt x="192" y="98"/>
                    <a:pt x="192" y="98"/>
                  </a:cubicBezTo>
                  <a:cubicBezTo>
                    <a:pt x="184" y="105"/>
                    <a:pt x="184" y="105"/>
                    <a:pt x="184" y="105"/>
                  </a:cubicBezTo>
                  <a:cubicBezTo>
                    <a:pt x="184" y="118"/>
                    <a:pt x="184" y="118"/>
                    <a:pt x="184" y="118"/>
                  </a:cubicBezTo>
                  <a:cubicBezTo>
                    <a:pt x="180" y="121"/>
                    <a:pt x="180" y="121"/>
                    <a:pt x="180" y="121"/>
                  </a:cubicBezTo>
                  <a:lnTo>
                    <a:pt x="172" y="108"/>
                  </a:lnTo>
                  <a:close/>
                  <a:moveTo>
                    <a:pt x="190" y="123"/>
                  </a:moveTo>
                  <a:cubicBezTo>
                    <a:pt x="193" y="128"/>
                    <a:pt x="193" y="128"/>
                    <a:pt x="193" y="128"/>
                  </a:cubicBezTo>
                  <a:cubicBezTo>
                    <a:pt x="189" y="139"/>
                    <a:pt x="189" y="139"/>
                    <a:pt x="189" y="139"/>
                  </a:cubicBezTo>
                  <a:cubicBezTo>
                    <a:pt x="184" y="138"/>
                    <a:pt x="184" y="138"/>
                    <a:pt x="184" y="138"/>
                  </a:cubicBezTo>
                  <a:lnTo>
                    <a:pt x="190" y="123"/>
                  </a:lnTo>
                  <a:close/>
                  <a:moveTo>
                    <a:pt x="198" y="175"/>
                  </a:moveTo>
                  <a:cubicBezTo>
                    <a:pt x="198" y="175"/>
                    <a:pt x="198" y="175"/>
                    <a:pt x="198" y="175"/>
                  </a:cubicBezTo>
                  <a:cubicBezTo>
                    <a:pt x="186" y="177"/>
                    <a:pt x="186" y="177"/>
                    <a:pt x="186" y="177"/>
                  </a:cubicBezTo>
                  <a:cubicBezTo>
                    <a:pt x="186" y="163"/>
                    <a:pt x="186" y="163"/>
                    <a:pt x="186" y="163"/>
                  </a:cubicBezTo>
                  <a:cubicBezTo>
                    <a:pt x="199" y="149"/>
                    <a:pt x="199" y="149"/>
                    <a:pt x="199" y="149"/>
                  </a:cubicBezTo>
                  <a:cubicBezTo>
                    <a:pt x="203" y="152"/>
                    <a:pt x="203" y="152"/>
                    <a:pt x="203" y="152"/>
                  </a:cubicBezTo>
                  <a:cubicBezTo>
                    <a:pt x="208" y="151"/>
                    <a:pt x="208" y="151"/>
                    <a:pt x="208" y="151"/>
                  </a:cubicBezTo>
                  <a:cubicBezTo>
                    <a:pt x="209" y="155"/>
                    <a:pt x="209" y="155"/>
                    <a:pt x="209" y="155"/>
                  </a:cubicBezTo>
                  <a:cubicBezTo>
                    <a:pt x="207" y="162"/>
                    <a:pt x="203" y="169"/>
                    <a:pt x="198" y="175"/>
                  </a:cubicBezTo>
                  <a:close/>
                  <a:moveTo>
                    <a:pt x="200" y="139"/>
                  </a:moveTo>
                  <a:cubicBezTo>
                    <a:pt x="200" y="133"/>
                    <a:pt x="200" y="133"/>
                    <a:pt x="200" y="133"/>
                  </a:cubicBezTo>
                  <a:cubicBezTo>
                    <a:pt x="211" y="141"/>
                    <a:pt x="211" y="141"/>
                    <a:pt x="211" y="141"/>
                  </a:cubicBezTo>
                  <a:cubicBezTo>
                    <a:pt x="210" y="145"/>
                    <a:pt x="210" y="145"/>
                    <a:pt x="210" y="145"/>
                  </a:cubicBezTo>
                  <a:lnTo>
                    <a:pt x="200" y="139"/>
                  </a:lnTo>
                  <a:close/>
                </a:path>
              </a:pathLst>
            </a:custGeom>
            <a:solidFill>
              <a:schemeClr val="bg1"/>
            </a:solidFill>
            <a:ln>
              <a:noFill/>
            </a:ln>
          </p:spPr>
          <p:txBody>
            <a:bodyPr vert="horz" wrap="square" lIns="91412" tIns="45706" rIns="91412" bIns="45706" numCol="1" anchor="t" anchorCtr="0" compatLnSpc="1"/>
            <a:lstStyle/>
            <a:p>
              <a:pPr defTabSz="685165"/>
              <a:endParaRPr lang="zh-CN" altLang="en-US" sz="1400">
                <a:solidFill>
                  <a:schemeClr val="tx1">
                    <a:lumMod val="85000"/>
                    <a:lumOff val="15000"/>
                  </a:schemeClr>
                </a:solidFill>
              </a:endParaRPr>
            </a:p>
          </p:txBody>
        </p:sp>
      </p:grpSp>
      <p:sp>
        <p:nvSpPr>
          <p:cNvPr id="25" name="TextBox 37"/>
          <p:cNvSpPr txBox="1"/>
          <p:nvPr/>
        </p:nvSpPr>
        <p:spPr>
          <a:xfrm>
            <a:off x="738258" y="1381767"/>
            <a:ext cx="1684771" cy="253879"/>
          </a:xfrm>
          <a:prstGeom prst="rect">
            <a:avLst/>
          </a:prstGeom>
          <a:noFill/>
        </p:spPr>
        <p:txBody>
          <a:bodyPr wrap="square" lIns="68546" tIns="34272" rIns="68546" bIns="34272" rtlCol="0">
            <a:spAutoFit/>
          </a:bodyPr>
          <a:lstStyle/>
          <a:p>
            <a:pPr>
              <a:spcAft>
                <a:spcPts val="520"/>
              </a:spcAft>
            </a:pPr>
            <a:r>
              <a:rPr lang="zh-CN" altLang="en-US" sz="1200" b="1" dirty="0">
                <a:solidFill>
                  <a:schemeClr val="tx2"/>
                </a:solidFill>
                <a:latin typeface="微软雅黑" panose="020B0503020204020204" pitchFamily="34" charset="-122"/>
                <a:ea typeface="微软雅黑" panose="020B0503020204020204" pitchFamily="34" charset="-122"/>
              </a:rPr>
              <a:t>输入您的标题</a:t>
            </a: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26" name="TextBox 38"/>
          <p:cNvSpPr txBox="1"/>
          <p:nvPr/>
        </p:nvSpPr>
        <p:spPr>
          <a:xfrm>
            <a:off x="740621" y="1614761"/>
            <a:ext cx="1995096" cy="411743"/>
          </a:xfrm>
          <a:prstGeom prst="rect">
            <a:avLst/>
          </a:prstGeom>
          <a:noFill/>
        </p:spPr>
        <p:txBody>
          <a:bodyPr wrap="square" lIns="68546" tIns="34272" rIns="68546" bIns="34272" rtlCol="0">
            <a:spAutoFit/>
          </a:bodyPr>
          <a:lstStyle/>
          <a:p>
            <a:pPr defTabSz="685165">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900">
                <a:solidFill>
                  <a:schemeClr val="tx2"/>
                </a:solidFill>
                <a:latin typeface="微软雅黑" panose="020B0503020204020204" pitchFamily="34" charset="-122"/>
                <a:ea typeface="微软雅黑" panose="020B0503020204020204" pitchFamily="34" charset="-122"/>
              </a:rPr>
              <a:t>选择粘贴。</a:t>
            </a:r>
            <a:endParaRPr lang="zh-CN" altLang="en-US" sz="900">
              <a:solidFill>
                <a:schemeClr val="tx2"/>
              </a:solidFill>
              <a:latin typeface="微软雅黑" panose="020B0503020204020204" pitchFamily="34" charset="-122"/>
              <a:ea typeface="微软雅黑" panose="020B0503020204020204" pitchFamily="34" charset="-122"/>
            </a:endParaRPr>
          </a:p>
        </p:txBody>
      </p:sp>
      <p:sp>
        <p:nvSpPr>
          <p:cNvPr id="27" name="TextBox 39"/>
          <p:cNvSpPr txBox="1"/>
          <p:nvPr/>
        </p:nvSpPr>
        <p:spPr>
          <a:xfrm>
            <a:off x="3729059" y="1095051"/>
            <a:ext cx="1684771" cy="253879"/>
          </a:xfrm>
          <a:prstGeom prst="rect">
            <a:avLst/>
          </a:prstGeom>
          <a:noFill/>
        </p:spPr>
        <p:txBody>
          <a:bodyPr wrap="square" lIns="68546" tIns="34272" rIns="68546" bIns="34272" rtlCol="0">
            <a:spAutoFit/>
          </a:bodyPr>
          <a:lstStyle/>
          <a:p>
            <a:pPr>
              <a:spcAft>
                <a:spcPts val="520"/>
              </a:spcAft>
            </a:pPr>
            <a:r>
              <a:rPr lang="zh-CN" altLang="en-US" sz="1200" b="1" dirty="0">
                <a:solidFill>
                  <a:schemeClr val="tx2"/>
                </a:solidFill>
                <a:latin typeface="微软雅黑" panose="020B0503020204020204" pitchFamily="34" charset="-122"/>
                <a:ea typeface="微软雅黑" panose="020B0503020204020204" pitchFamily="34" charset="-122"/>
              </a:rPr>
              <a:t>输入您的标题</a:t>
            </a: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28" name="TextBox 40"/>
          <p:cNvSpPr txBox="1"/>
          <p:nvPr/>
        </p:nvSpPr>
        <p:spPr>
          <a:xfrm>
            <a:off x="3731420" y="1309998"/>
            <a:ext cx="1998701" cy="411743"/>
          </a:xfrm>
          <a:prstGeom prst="rect">
            <a:avLst/>
          </a:prstGeom>
          <a:noFill/>
        </p:spPr>
        <p:txBody>
          <a:bodyPr wrap="square" lIns="68546" tIns="34272" rIns="68546" bIns="34272" rtlCol="0">
            <a:spAutoFit/>
          </a:bodyPr>
          <a:lstStyle/>
          <a:p>
            <a:pPr defTabSz="685165">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900">
                <a:solidFill>
                  <a:schemeClr val="tx2"/>
                </a:solidFill>
                <a:latin typeface="微软雅黑" panose="020B0503020204020204" pitchFamily="34" charset="-122"/>
                <a:ea typeface="微软雅黑" panose="020B0503020204020204" pitchFamily="34" charset="-122"/>
              </a:rPr>
              <a:t>选择粘贴。</a:t>
            </a:r>
            <a:endParaRPr lang="zh-CN" altLang="en-US" sz="900">
              <a:solidFill>
                <a:schemeClr val="tx2"/>
              </a:solidFill>
              <a:latin typeface="微软雅黑" panose="020B0503020204020204" pitchFamily="34" charset="-122"/>
              <a:ea typeface="微软雅黑" panose="020B0503020204020204" pitchFamily="34" charset="-122"/>
            </a:endParaRPr>
          </a:p>
        </p:txBody>
      </p:sp>
      <p:sp>
        <p:nvSpPr>
          <p:cNvPr id="29" name="TextBox 41"/>
          <p:cNvSpPr txBox="1"/>
          <p:nvPr/>
        </p:nvSpPr>
        <p:spPr>
          <a:xfrm>
            <a:off x="6438444" y="1190080"/>
            <a:ext cx="1684771" cy="253879"/>
          </a:xfrm>
          <a:prstGeom prst="rect">
            <a:avLst/>
          </a:prstGeom>
          <a:noFill/>
        </p:spPr>
        <p:txBody>
          <a:bodyPr wrap="square" lIns="68546" tIns="34272" rIns="68546" bIns="34272" rtlCol="0">
            <a:spAutoFit/>
          </a:bodyPr>
          <a:lstStyle/>
          <a:p>
            <a:pPr>
              <a:spcAft>
                <a:spcPts val="520"/>
              </a:spcAft>
            </a:pPr>
            <a:r>
              <a:rPr lang="zh-CN" altLang="en-US" sz="1200" b="1" dirty="0">
                <a:solidFill>
                  <a:schemeClr val="tx2"/>
                </a:solidFill>
                <a:latin typeface="微软雅黑" panose="020B0503020204020204" pitchFamily="34" charset="-122"/>
                <a:ea typeface="微软雅黑" panose="020B0503020204020204" pitchFamily="34" charset="-122"/>
              </a:rPr>
              <a:t>输入您的标题</a:t>
            </a: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30" name="TextBox 42"/>
          <p:cNvSpPr txBox="1"/>
          <p:nvPr/>
        </p:nvSpPr>
        <p:spPr>
          <a:xfrm>
            <a:off x="6440809" y="1423077"/>
            <a:ext cx="2019623" cy="429312"/>
          </a:xfrm>
          <a:prstGeom prst="rect">
            <a:avLst/>
          </a:prstGeom>
          <a:noFill/>
        </p:spPr>
        <p:txBody>
          <a:bodyPr wrap="square" lIns="68546" tIns="34272" rIns="68546" bIns="34272" rtlCol="0">
            <a:spAutoFit/>
          </a:bodyPr>
          <a:lstStyle/>
          <a:p>
            <a:pPr defTabSz="685165">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900" dirty="0">
              <a:solidFill>
                <a:schemeClr val="tx2"/>
              </a:solidFill>
              <a:latin typeface="微软雅黑" panose="020B0503020204020204" pitchFamily="34" charset="-122"/>
              <a:ea typeface="微软雅黑" panose="020B0503020204020204" pitchFamily="34" charset="-122"/>
            </a:endParaRPr>
          </a:p>
        </p:txBody>
      </p:sp>
      <p:sp>
        <p:nvSpPr>
          <p:cNvPr id="31" name="TextBox 43"/>
          <p:cNvSpPr txBox="1"/>
          <p:nvPr/>
        </p:nvSpPr>
        <p:spPr>
          <a:xfrm>
            <a:off x="2271338" y="3579862"/>
            <a:ext cx="1684771" cy="253879"/>
          </a:xfrm>
          <a:prstGeom prst="rect">
            <a:avLst/>
          </a:prstGeom>
          <a:noFill/>
        </p:spPr>
        <p:txBody>
          <a:bodyPr wrap="square" lIns="68546" tIns="34272" rIns="68546" bIns="34272" rtlCol="0">
            <a:spAutoFit/>
          </a:bodyPr>
          <a:lstStyle/>
          <a:p>
            <a:pPr>
              <a:spcAft>
                <a:spcPts val="520"/>
              </a:spcAft>
            </a:pPr>
            <a:r>
              <a:rPr lang="zh-CN" altLang="en-US" sz="1200" b="1" dirty="0">
                <a:solidFill>
                  <a:schemeClr val="tx2"/>
                </a:solidFill>
                <a:latin typeface="微软雅黑" panose="020B0503020204020204" pitchFamily="34" charset="-122"/>
                <a:ea typeface="微软雅黑" panose="020B0503020204020204" pitchFamily="34" charset="-122"/>
              </a:rPr>
              <a:t>输入您的标题</a:t>
            </a: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32" name="TextBox 44"/>
          <p:cNvSpPr txBox="1"/>
          <p:nvPr/>
        </p:nvSpPr>
        <p:spPr>
          <a:xfrm>
            <a:off x="2273700" y="3799935"/>
            <a:ext cx="2010268" cy="411743"/>
          </a:xfrm>
          <a:prstGeom prst="rect">
            <a:avLst/>
          </a:prstGeom>
          <a:noFill/>
        </p:spPr>
        <p:txBody>
          <a:bodyPr wrap="square" lIns="68546" tIns="34272" rIns="68546" bIns="34272" rtlCol="0">
            <a:spAutoFit/>
          </a:bodyPr>
          <a:lstStyle/>
          <a:p>
            <a:pPr defTabSz="685165">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900">
                <a:solidFill>
                  <a:schemeClr val="tx2"/>
                </a:solidFill>
                <a:latin typeface="微软雅黑" panose="020B0503020204020204" pitchFamily="34" charset="-122"/>
                <a:ea typeface="微软雅黑" panose="020B0503020204020204" pitchFamily="34" charset="-122"/>
              </a:rPr>
              <a:t>选择粘贴。</a:t>
            </a:r>
            <a:endParaRPr lang="zh-CN" altLang="en-US" sz="900">
              <a:solidFill>
                <a:schemeClr val="tx2"/>
              </a:solidFill>
              <a:latin typeface="微软雅黑" panose="020B0503020204020204" pitchFamily="34" charset="-122"/>
              <a:ea typeface="微软雅黑" panose="020B0503020204020204" pitchFamily="34" charset="-122"/>
            </a:endParaRPr>
          </a:p>
        </p:txBody>
      </p:sp>
      <p:sp>
        <p:nvSpPr>
          <p:cNvPr id="33" name="TextBox 45"/>
          <p:cNvSpPr txBox="1"/>
          <p:nvPr/>
        </p:nvSpPr>
        <p:spPr>
          <a:xfrm>
            <a:off x="5257721" y="3758031"/>
            <a:ext cx="1684771" cy="253879"/>
          </a:xfrm>
          <a:prstGeom prst="rect">
            <a:avLst/>
          </a:prstGeom>
          <a:noFill/>
        </p:spPr>
        <p:txBody>
          <a:bodyPr wrap="square" lIns="68546" tIns="34272" rIns="68546" bIns="34272" rtlCol="0">
            <a:spAutoFit/>
          </a:bodyPr>
          <a:lstStyle/>
          <a:p>
            <a:pPr>
              <a:spcAft>
                <a:spcPts val="520"/>
              </a:spcAft>
            </a:pPr>
            <a:r>
              <a:rPr lang="zh-CN" altLang="en-US" sz="1200" b="1" dirty="0">
                <a:solidFill>
                  <a:schemeClr val="tx2"/>
                </a:solidFill>
                <a:latin typeface="微软雅黑" panose="020B0503020204020204" pitchFamily="34" charset="-122"/>
                <a:ea typeface="微软雅黑" panose="020B0503020204020204" pitchFamily="34" charset="-122"/>
              </a:rPr>
              <a:t>输入您的标题</a:t>
            </a:r>
            <a:endParaRPr lang="en-US" altLang="zh-CN" sz="1200" b="1" dirty="0">
              <a:solidFill>
                <a:schemeClr val="tx2"/>
              </a:solidFill>
              <a:latin typeface="微软雅黑" panose="020B0503020204020204" pitchFamily="34" charset="-122"/>
              <a:ea typeface="微软雅黑" panose="020B0503020204020204" pitchFamily="34" charset="-122"/>
            </a:endParaRPr>
          </a:p>
        </p:txBody>
      </p:sp>
      <p:sp>
        <p:nvSpPr>
          <p:cNvPr id="34" name="TextBox 46"/>
          <p:cNvSpPr txBox="1"/>
          <p:nvPr/>
        </p:nvSpPr>
        <p:spPr>
          <a:xfrm>
            <a:off x="5260080" y="3977378"/>
            <a:ext cx="1964615" cy="429312"/>
          </a:xfrm>
          <a:prstGeom prst="rect">
            <a:avLst/>
          </a:prstGeom>
          <a:noFill/>
        </p:spPr>
        <p:txBody>
          <a:bodyPr wrap="square" lIns="68546" tIns="34272" rIns="68546" bIns="34272" rtlCol="0">
            <a:spAutoFit/>
          </a:bodyPr>
          <a:lstStyle/>
          <a:p>
            <a:pPr defTabSz="685165">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900" dirty="0">
              <a:solidFill>
                <a:schemeClr val="tx2"/>
              </a:solidFill>
              <a:latin typeface="微软雅黑" panose="020B0503020204020204" pitchFamily="34" charset="-122"/>
              <a:ea typeface="微软雅黑" panose="020B0503020204020204" pitchFamily="34" charset="-122"/>
            </a:endParaRPr>
          </a:p>
        </p:txBody>
      </p:sp>
      <p:sp>
        <p:nvSpPr>
          <p:cNvPr id="35"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研究成果</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 calcmode="lin" valueType="num">
                                      <p:cBhvr>
                                        <p:cTn id="13" dur="500" fill="hold"/>
                                        <p:tgtEl>
                                          <p:spTgt spid="10"/>
                                        </p:tgtEl>
                                        <p:attrNameLst>
                                          <p:attrName>style.rotation</p:attrName>
                                        </p:attrNameLst>
                                      </p:cBhvr>
                                      <p:tavLst>
                                        <p:tav tm="0">
                                          <p:val>
                                            <p:fltVal val="360"/>
                                          </p:val>
                                        </p:tav>
                                        <p:tav tm="100000">
                                          <p:val>
                                            <p:fltVal val="0"/>
                                          </p:val>
                                        </p:tav>
                                      </p:tavLst>
                                    </p:anim>
                                    <p:animEffect transition="in" filter="fade">
                                      <p:cBhvr>
                                        <p:cTn id="14" dur="500"/>
                                        <p:tgtEl>
                                          <p:spTgt spid="10"/>
                                        </p:tgtEl>
                                      </p:cBhvr>
                                    </p:animEffect>
                                  </p:childTnLst>
                                </p:cTn>
                              </p:par>
                              <p:par>
                                <p:cTn id="15" presetID="49" presetClass="entr" presetSubtype="0" decel="100000" fill="hold" nodeType="withEffect">
                                  <p:stCondLst>
                                    <p:cond delay="4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 calcmode="lin" valueType="num">
                                      <p:cBhvr>
                                        <p:cTn id="19" dur="500" fill="hold"/>
                                        <p:tgtEl>
                                          <p:spTgt spid="13"/>
                                        </p:tgtEl>
                                        <p:attrNameLst>
                                          <p:attrName>style.rotation</p:attrName>
                                        </p:attrNameLst>
                                      </p:cBhvr>
                                      <p:tavLst>
                                        <p:tav tm="0">
                                          <p:val>
                                            <p:fltVal val="360"/>
                                          </p:val>
                                        </p:tav>
                                        <p:tav tm="100000">
                                          <p:val>
                                            <p:fltVal val="0"/>
                                          </p:val>
                                        </p:tav>
                                      </p:tavLst>
                                    </p:anim>
                                    <p:animEffect transition="in" filter="fade">
                                      <p:cBhvr>
                                        <p:cTn id="20" dur="500"/>
                                        <p:tgtEl>
                                          <p:spTgt spid="13"/>
                                        </p:tgtEl>
                                      </p:cBhvr>
                                    </p:animEffect>
                                  </p:childTnLst>
                                </p:cTn>
                              </p:par>
                              <p:par>
                                <p:cTn id="21" presetID="49" presetClass="entr" presetSubtype="0" decel="100000" fill="hold" nodeType="withEffect">
                                  <p:stCondLst>
                                    <p:cond delay="2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par>
                                <p:cTn id="27" presetID="49" presetClass="entr" presetSubtype="0" decel="100000" fill="hold" nodeType="withEffect">
                                  <p:stCondLst>
                                    <p:cond delay="10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 calcmode="lin" valueType="num">
                                      <p:cBhvr>
                                        <p:cTn id="31" dur="500" fill="hold"/>
                                        <p:tgtEl>
                                          <p:spTgt spid="22"/>
                                        </p:tgtEl>
                                        <p:attrNameLst>
                                          <p:attrName>style.rotation</p:attrName>
                                        </p:attrNameLst>
                                      </p:cBhvr>
                                      <p:tavLst>
                                        <p:tav tm="0">
                                          <p:val>
                                            <p:fltVal val="360"/>
                                          </p:val>
                                        </p:tav>
                                        <p:tav tm="100000">
                                          <p:val>
                                            <p:fltVal val="0"/>
                                          </p:val>
                                        </p:tav>
                                      </p:tavLst>
                                    </p:anim>
                                    <p:animEffect transition="in" filter="fade">
                                      <p:cBhvr>
                                        <p:cTn id="32" dur="500"/>
                                        <p:tgtEl>
                                          <p:spTgt spid="22"/>
                                        </p:tgtEl>
                                      </p:cBhvr>
                                    </p:animEffect>
                                  </p:childTnLst>
                                </p:cTn>
                              </p:par>
                              <p:par>
                                <p:cTn id="33" presetID="49" presetClass="entr" presetSubtype="0" decel="100000" fill="hold" nodeType="withEffect">
                                  <p:stCondLst>
                                    <p:cond delay="3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 calcmode="lin" valueType="num">
                                      <p:cBhvr>
                                        <p:cTn id="37" dur="500" fill="hold"/>
                                        <p:tgtEl>
                                          <p:spTgt spid="19"/>
                                        </p:tgtEl>
                                        <p:attrNameLst>
                                          <p:attrName>style.rotation</p:attrName>
                                        </p:attrNameLst>
                                      </p:cBhvr>
                                      <p:tavLst>
                                        <p:tav tm="0">
                                          <p:val>
                                            <p:fltVal val="360"/>
                                          </p:val>
                                        </p:tav>
                                        <p:tav tm="100000">
                                          <p:val>
                                            <p:fltVal val="0"/>
                                          </p:val>
                                        </p:tav>
                                      </p:tavLst>
                                    </p:anim>
                                    <p:animEffect transition="in" filter="fade">
                                      <p:cBhvr>
                                        <p:cTn id="38" dur="500"/>
                                        <p:tgtEl>
                                          <p:spTgt spid="19"/>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p:bldP spid="26" grpId="0"/>
      <p:bldP spid="27" grpId="0"/>
      <p:bldP spid="28" grpId="0"/>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334975" y="1466680"/>
            <a:ext cx="1423932" cy="1432167"/>
            <a:chOff x="3333470" y="1465334"/>
            <a:chExt cx="1425662" cy="1433908"/>
          </a:xfrm>
        </p:grpSpPr>
        <p:sp>
          <p:nvSpPr>
            <p:cNvPr id="7" name="椭圆 75"/>
            <p:cNvSpPr/>
            <p:nvPr/>
          </p:nvSpPr>
          <p:spPr>
            <a:xfrm>
              <a:off x="3333470" y="1465334"/>
              <a:ext cx="1425662" cy="1433908"/>
            </a:xfrm>
            <a:custGeom>
              <a:avLst/>
              <a:gdLst/>
              <a:ahLst/>
              <a:cxnLst/>
              <a:rect l="l" t="t" r="r" b="b"/>
              <a:pathLst>
                <a:path w="1425662" h="1433908">
                  <a:moveTo>
                    <a:pt x="584366" y="0"/>
                  </a:moveTo>
                  <a:cubicBezTo>
                    <a:pt x="667535" y="0"/>
                    <a:pt x="734956" y="67421"/>
                    <a:pt x="734956" y="150590"/>
                  </a:cubicBezTo>
                  <a:cubicBezTo>
                    <a:pt x="734956" y="197370"/>
                    <a:pt x="713626" y="239167"/>
                    <a:pt x="678832" y="265176"/>
                  </a:cubicBezTo>
                  <a:lnTo>
                    <a:pt x="1168733" y="265176"/>
                  </a:lnTo>
                  <a:lnTo>
                    <a:pt x="1168733" y="716520"/>
                  </a:lnTo>
                  <a:cubicBezTo>
                    <a:pt x="1193634" y="695548"/>
                    <a:pt x="1225973" y="684721"/>
                    <a:pt x="1260841" y="684721"/>
                  </a:cubicBezTo>
                  <a:cubicBezTo>
                    <a:pt x="1351870" y="684721"/>
                    <a:pt x="1425662" y="758513"/>
                    <a:pt x="1425662" y="849542"/>
                  </a:cubicBezTo>
                  <a:cubicBezTo>
                    <a:pt x="1425662" y="940571"/>
                    <a:pt x="1351870" y="1014363"/>
                    <a:pt x="1260841" y="1014363"/>
                  </a:cubicBezTo>
                  <a:cubicBezTo>
                    <a:pt x="1225973" y="1014363"/>
                    <a:pt x="1193634" y="1003536"/>
                    <a:pt x="1168733" y="982566"/>
                  </a:cubicBezTo>
                  <a:lnTo>
                    <a:pt x="1168733" y="1433908"/>
                  </a:lnTo>
                  <a:lnTo>
                    <a:pt x="765724" y="1433908"/>
                  </a:lnTo>
                  <a:cubicBezTo>
                    <a:pt x="770905" y="1418114"/>
                    <a:pt x="773249" y="1401256"/>
                    <a:pt x="773249" y="1383851"/>
                  </a:cubicBezTo>
                  <a:cubicBezTo>
                    <a:pt x="773249" y="1279093"/>
                    <a:pt x="688325" y="1194168"/>
                    <a:pt x="583566" y="1194168"/>
                  </a:cubicBezTo>
                  <a:cubicBezTo>
                    <a:pt x="478807" y="1194168"/>
                    <a:pt x="393882" y="1279093"/>
                    <a:pt x="393882" y="1383851"/>
                  </a:cubicBezTo>
                  <a:cubicBezTo>
                    <a:pt x="393882" y="1401256"/>
                    <a:pt x="396227" y="1418114"/>
                    <a:pt x="401408" y="1433908"/>
                  </a:cubicBezTo>
                  <a:lnTo>
                    <a:pt x="0" y="1433908"/>
                  </a:lnTo>
                  <a:lnTo>
                    <a:pt x="0" y="265176"/>
                  </a:lnTo>
                  <a:lnTo>
                    <a:pt x="489901" y="265176"/>
                  </a:lnTo>
                  <a:cubicBezTo>
                    <a:pt x="455106" y="239167"/>
                    <a:pt x="433776" y="197370"/>
                    <a:pt x="433776" y="150590"/>
                  </a:cubicBezTo>
                  <a:cubicBezTo>
                    <a:pt x="433776" y="67421"/>
                    <a:pt x="501197" y="0"/>
                    <a:pt x="584366" y="0"/>
                  </a:cubicBezTo>
                  <a:close/>
                </a:path>
              </a:pathLst>
            </a:custGeom>
            <a:solidFill>
              <a:schemeClr val="accent1"/>
            </a:solidFill>
            <a:ln w="25400" cap="flat" cmpd="sng" algn="ctr">
              <a:noFill/>
              <a:prstDash val="solid"/>
            </a:ln>
            <a:effectLst/>
          </p:spPr>
          <p:txBody>
            <a:bodyPr rtlCol="0" anchor="ctr"/>
            <a:lstStyle/>
            <a:p>
              <a:pPr algn="ctr" defTabSz="913130">
                <a:defRPr/>
              </a:pPr>
              <a:endParaRPr lang="zh-CN" altLang="en-US" sz="2395" kern="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3419872" y="2022235"/>
              <a:ext cx="1008112" cy="523438"/>
            </a:xfrm>
            <a:prstGeom prst="rect">
              <a:avLst/>
            </a:prstGeom>
          </p:spPr>
          <p:txBody>
            <a:bodyPr wrap="square">
              <a:spAutoFit/>
            </a:bodyPr>
            <a:lstStyle/>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添加</a:t>
              </a: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文本</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3097631" y="2689329"/>
            <a:ext cx="1404657" cy="1390869"/>
            <a:chOff x="3095836" y="2689470"/>
            <a:chExt cx="1406366" cy="1392560"/>
          </a:xfrm>
        </p:grpSpPr>
        <p:sp>
          <p:nvSpPr>
            <p:cNvPr id="10" name="矩形 65"/>
            <p:cNvSpPr/>
            <p:nvPr/>
          </p:nvSpPr>
          <p:spPr>
            <a:xfrm>
              <a:off x="3095836" y="2689470"/>
              <a:ext cx="1406366" cy="1392560"/>
            </a:xfrm>
            <a:custGeom>
              <a:avLst/>
              <a:gdLst/>
              <a:ahLst/>
              <a:cxnLst/>
              <a:rect l="l" t="t" r="r" b="b"/>
              <a:pathLst>
                <a:path w="1406366" h="1392560">
                  <a:moveTo>
                    <a:pt x="822000" y="0"/>
                  </a:moveTo>
                  <a:cubicBezTo>
                    <a:pt x="913029" y="0"/>
                    <a:pt x="986821" y="73793"/>
                    <a:pt x="986821" y="164821"/>
                  </a:cubicBezTo>
                  <a:cubicBezTo>
                    <a:pt x="986821" y="185675"/>
                    <a:pt x="982948" y="205623"/>
                    <a:pt x="975467" y="223828"/>
                  </a:cubicBezTo>
                  <a:lnTo>
                    <a:pt x="1406366" y="223828"/>
                  </a:lnTo>
                  <a:lnTo>
                    <a:pt x="1406366" y="633859"/>
                  </a:lnTo>
                  <a:cubicBezTo>
                    <a:pt x="1386081" y="625588"/>
                    <a:pt x="1363875" y="621361"/>
                    <a:pt x="1340681" y="621361"/>
                  </a:cubicBezTo>
                  <a:cubicBezTo>
                    <a:pt x="1237497" y="621361"/>
                    <a:pt x="1153848" y="705009"/>
                    <a:pt x="1153848" y="808194"/>
                  </a:cubicBezTo>
                  <a:cubicBezTo>
                    <a:pt x="1153848" y="911379"/>
                    <a:pt x="1237497" y="995027"/>
                    <a:pt x="1340681" y="995027"/>
                  </a:cubicBezTo>
                  <a:cubicBezTo>
                    <a:pt x="1363875" y="995027"/>
                    <a:pt x="1386081" y="990802"/>
                    <a:pt x="1406366" y="982530"/>
                  </a:cubicBezTo>
                  <a:lnTo>
                    <a:pt x="1406366" y="1392560"/>
                  </a:lnTo>
                  <a:lnTo>
                    <a:pt x="237634" y="1392560"/>
                  </a:lnTo>
                  <a:lnTo>
                    <a:pt x="237634" y="927784"/>
                  </a:lnTo>
                  <a:cubicBezTo>
                    <a:pt x="214351" y="948086"/>
                    <a:pt x="183720" y="958784"/>
                    <a:pt x="150590" y="958784"/>
                  </a:cubicBezTo>
                  <a:cubicBezTo>
                    <a:pt x="67421" y="958784"/>
                    <a:pt x="0" y="891363"/>
                    <a:pt x="0" y="808194"/>
                  </a:cubicBezTo>
                  <a:cubicBezTo>
                    <a:pt x="0" y="725025"/>
                    <a:pt x="67421" y="657604"/>
                    <a:pt x="150590" y="657604"/>
                  </a:cubicBezTo>
                  <a:cubicBezTo>
                    <a:pt x="183720" y="657604"/>
                    <a:pt x="214351" y="668302"/>
                    <a:pt x="237634" y="688604"/>
                  </a:cubicBezTo>
                  <a:lnTo>
                    <a:pt x="237634" y="223828"/>
                  </a:lnTo>
                  <a:lnTo>
                    <a:pt x="668533" y="223828"/>
                  </a:lnTo>
                  <a:cubicBezTo>
                    <a:pt x="661052" y="205623"/>
                    <a:pt x="657179" y="185675"/>
                    <a:pt x="657179" y="164821"/>
                  </a:cubicBezTo>
                  <a:cubicBezTo>
                    <a:pt x="657179" y="73793"/>
                    <a:pt x="730972" y="0"/>
                    <a:pt x="822000" y="0"/>
                  </a:cubicBezTo>
                  <a:close/>
                </a:path>
              </a:pathLst>
            </a:custGeom>
            <a:solidFill>
              <a:schemeClr val="accent2"/>
            </a:solidFill>
            <a:ln w="25400" cap="flat" cmpd="sng" algn="ctr">
              <a:noFill/>
              <a:prstDash val="solid"/>
            </a:ln>
            <a:effectLst/>
          </p:spPr>
          <p:txBody>
            <a:bodyPr rtlCol="0" anchor="ctr"/>
            <a:lstStyle/>
            <a:p>
              <a:pPr algn="ctr" defTabSz="913130">
                <a:defRPr/>
              </a:pPr>
              <a:endParaRPr lang="zh-CN" altLang="en-US" sz="2395" kern="0">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3419872" y="3210366"/>
              <a:ext cx="1008112" cy="523438"/>
            </a:xfrm>
            <a:prstGeom prst="rect">
              <a:avLst/>
            </a:prstGeom>
          </p:spPr>
          <p:txBody>
            <a:bodyPr wrap="square">
              <a:spAutoFit/>
            </a:bodyPr>
            <a:lstStyle/>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添加</a:t>
              </a: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文本</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4519457" y="1731533"/>
            <a:ext cx="1383073" cy="1406762"/>
            <a:chOff x="4519392" y="1730510"/>
            <a:chExt cx="1384756" cy="1408472"/>
          </a:xfrm>
        </p:grpSpPr>
        <p:sp>
          <p:nvSpPr>
            <p:cNvPr id="13" name="椭圆 76"/>
            <p:cNvSpPr/>
            <p:nvPr/>
          </p:nvSpPr>
          <p:spPr>
            <a:xfrm>
              <a:off x="4519392" y="1730510"/>
              <a:ext cx="1384756" cy="1408472"/>
            </a:xfrm>
            <a:custGeom>
              <a:avLst/>
              <a:gdLst/>
              <a:ahLst/>
              <a:cxnLst/>
              <a:rect l="l" t="t" r="r" b="b"/>
              <a:pathLst>
                <a:path w="1384756" h="1408472">
                  <a:moveTo>
                    <a:pt x="0" y="0"/>
                  </a:moveTo>
                  <a:lnTo>
                    <a:pt x="1168732" y="0"/>
                  </a:lnTo>
                  <a:lnTo>
                    <a:pt x="1168732" y="450207"/>
                  </a:lnTo>
                  <a:cubicBezTo>
                    <a:pt x="1188073" y="439244"/>
                    <a:pt x="1210481" y="433776"/>
                    <a:pt x="1234166" y="433776"/>
                  </a:cubicBezTo>
                  <a:cubicBezTo>
                    <a:pt x="1317335" y="433776"/>
                    <a:pt x="1384756" y="501197"/>
                    <a:pt x="1384756" y="584366"/>
                  </a:cubicBezTo>
                  <a:cubicBezTo>
                    <a:pt x="1384756" y="667535"/>
                    <a:pt x="1317335" y="734956"/>
                    <a:pt x="1234166" y="734956"/>
                  </a:cubicBezTo>
                  <a:cubicBezTo>
                    <a:pt x="1210481" y="734956"/>
                    <a:pt x="1188073" y="729488"/>
                    <a:pt x="1168732" y="718526"/>
                  </a:cubicBezTo>
                  <a:lnTo>
                    <a:pt x="1168732" y="1168732"/>
                  </a:lnTo>
                  <a:lnTo>
                    <a:pt x="728979" y="1168732"/>
                  </a:lnTo>
                  <a:cubicBezTo>
                    <a:pt x="742528" y="1190517"/>
                    <a:pt x="749187" y="1216306"/>
                    <a:pt x="749187" y="1243651"/>
                  </a:cubicBezTo>
                  <a:cubicBezTo>
                    <a:pt x="749187" y="1334680"/>
                    <a:pt x="675394" y="1408472"/>
                    <a:pt x="584366" y="1408472"/>
                  </a:cubicBezTo>
                  <a:cubicBezTo>
                    <a:pt x="493337" y="1408472"/>
                    <a:pt x="419545" y="1334680"/>
                    <a:pt x="419545" y="1243651"/>
                  </a:cubicBezTo>
                  <a:cubicBezTo>
                    <a:pt x="419545" y="1216306"/>
                    <a:pt x="426204" y="1190517"/>
                    <a:pt x="439754" y="1168732"/>
                  </a:cubicBezTo>
                  <a:lnTo>
                    <a:pt x="0" y="1168732"/>
                  </a:lnTo>
                  <a:lnTo>
                    <a:pt x="0" y="761099"/>
                  </a:lnTo>
                  <a:cubicBezTo>
                    <a:pt x="24839" y="773303"/>
                    <a:pt x="52809" y="779836"/>
                    <a:pt x="82305" y="779836"/>
                  </a:cubicBezTo>
                  <a:cubicBezTo>
                    <a:pt x="190260" y="779836"/>
                    <a:pt x="277774" y="692321"/>
                    <a:pt x="277774" y="584366"/>
                  </a:cubicBezTo>
                  <a:cubicBezTo>
                    <a:pt x="277774" y="476411"/>
                    <a:pt x="190260" y="388896"/>
                    <a:pt x="82305" y="388896"/>
                  </a:cubicBezTo>
                  <a:cubicBezTo>
                    <a:pt x="52809" y="388896"/>
                    <a:pt x="24839" y="395429"/>
                    <a:pt x="0" y="407633"/>
                  </a:cubicBezTo>
                  <a:close/>
                </a:path>
              </a:pathLst>
            </a:custGeom>
            <a:solidFill>
              <a:schemeClr val="accent2"/>
            </a:solidFill>
            <a:ln w="25400" cap="flat" cmpd="sng" algn="ctr">
              <a:noFill/>
              <a:prstDash val="solid"/>
            </a:ln>
            <a:effectLst/>
          </p:spPr>
          <p:txBody>
            <a:bodyPr rtlCol="0" anchor="ctr"/>
            <a:lstStyle/>
            <a:p>
              <a:pPr algn="ctr" defTabSz="913130">
                <a:defRPr/>
              </a:pPr>
              <a:endParaRPr lang="zh-CN" altLang="en-US" sz="2395" kern="0">
                <a:solidFill>
                  <a:prstClr val="white"/>
                </a:solidFill>
                <a:latin typeface="微软雅黑" panose="020B0503020204020204" pitchFamily="34" charset="-122"/>
                <a:ea typeface="微软雅黑" panose="020B0503020204020204" pitchFamily="34" charset="-122"/>
              </a:endParaRPr>
            </a:p>
          </p:txBody>
        </p:sp>
        <p:sp>
          <p:nvSpPr>
            <p:cNvPr id="16" name="矩形 15"/>
            <p:cNvSpPr/>
            <p:nvPr/>
          </p:nvSpPr>
          <p:spPr>
            <a:xfrm>
              <a:off x="4608004" y="2022234"/>
              <a:ext cx="1008112" cy="523438"/>
            </a:xfrm>
            <a:prstGeom prst="rect">
              <a:avLst/>
            </a:prstGeom>
          </p:spPr>
          <p:txBody>
            <a:bodyPr wrap="square">
              <a:spAutoFit/>
            </a:bodyPr>
            <a:lstStyle/>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添加</a:t>
              </a: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文本</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280012" y="2912883"/>
            <a:ext cx="1400065" cy="1384961"/>
            <a:chOff x="4279652" y="2913298"/>
            <a:chExt cx="1401767" cy="1386644"/>
          </a:xfrm>
        </p:grpSpPr>
        <p:sp>
          <p:nvSpPr>
            <p:cNvPr id="19" name="椭圆 68"/>
            <p:cNvSpPr/>
            <p:nvPr/>
          </p:nvSpPr>
          <p:spPr>
            <a:xfrm>
              <a:off x="4279652" y="2913298"/>
              <a:ext cx="1401767" cy="1386644"/>
            </a:xfrm>
            <a:custGeom>
              <a:avLst/>
              <a:gdLst/>
              <a:ahLst/>
              <a:cxnLst/>
              <a:rect l="l" t="t" r="r" b="b"/>
              <a:pathLst>
                <a:path w="1401767" h="1386644">
                  <a:moveTo>
                    <a:pt x="233035" y="0"/>
                  </a:moveTo>
                  <a:lnTo>
                    <a:pt x="640881" y="0"/>
                  </a:lnTo>
                  <a:cubicBezTo>
                    <a:pt x="633096" y="19935"/>
                    <a:pt x="629318" y="41634"/>
                    <a:pt x="629318" y="64216"/>
                  </a:cubicBezTo>
                  <a:cubicBezTo>
                    <a:pt x="629318" y="173647"/>
                    <a:pt x="718028" y="262357"/>
                    <a:pt x="827459" y="262357"/>
                  </a:cubicBezTo>
                  <a:cubicBezTo>
                    <a:pt x="936890" y="262357"/>
                    <a:pt x="1025600" y="173647"/>
                    <a:pt x="1025600" y="64216"/>
                  </a:cubicBezTo>
                  <a:cubicBezTo>
                    <a:pt x="1025600" y="41634"/>
                    <a:pt x="1021823" y="19935"/>
                    <a:pt x="1014038" y="0"/>
                  </a:cubicBezTo>
                  <a:lnTo>
                    <a:pt x="1401767" y="0"/>
                  </a:lnTo>
                  <a:lnTo>
                    <a:pt x="1401767" y="1168732"/>
                  </a:lnTo>
                  <a:lnTo>
                    <a:pt x="956993" y="1168732"/>
                  </a:lnTo>
                  <a:cubicBezTo>
                    <a:pt x="968847" y="1188427"/>
                    <a:pt x="974696" y="1211557"/>
                    <a:pt x="974696" y="1236054"/>
                  </a:cubicBezTo>
                  <a:cubicBezTo>
                    <a:pt x="974696" y="1319223"/>
                    <a:pt x="907275" y="1386644"/>
                    <a:pt x="824106" y="1386644"/>
                  </a:cubicBezTo>
                  <a:cubicBezTo>
                    <a:pt x="740937" y="1386644"/>
                    <a:pt x="673516" y="1319223"/>
                    <a:pt x="673516" y="1236054"/>
                  </a:cubicBezTo>
                  <a:cubicBezTo>
                    <a:pt x="673516" y="1211557"/>
                    <a:pt x="679365" y="1188427"/>
                    <a:pt x="691220" y="1168732"/>
                  </a:cubicBezTo>
                  <a:lnTo>
                    <a:pt x="233035" y="1168732"/>
                  </a:lnTo>
                  <a:lnTo>
                    <a:pt x="233035" y="733499"/>
                  </a:lnTo>
                  <a:cubicBezTo>
                    <a:pt x="212516" y="743855"/>
                    <a:pt x="189291" y="749187"/>
                    <a:pt x="164821" y="749187"/>
                  </a:cubicBezTo>
                  <a:cubicBezTo>
                    <a:pt x="73793" y="749187"/>
                    <a:pt x="0" y="675395"/>
                    <a:pt x="0" y="584366"/>
                  </a:cubicBezTo>
                  <a:cubicBezTo>
                    <a:pt x="0" y="493338"/>
                    <a:pt x="73793" y="419545"/>
                    <a:pt x="164821" y="419545"/>
                  </a:cubicBezTo>
                  <a:cubicBezTo>
                    <a:pt x="189291" y="419545"/>
                    <a:pt x="212516" y="424878"/>
                    <a:pt x="233035" y="435233"/>
                  </a:cubicBezTo>
                  <a:close/>
                </a:path>
              </a:pathLst>
            </a:custGeom>
            <a:solidFill>
              <a:schemeClr val="accent1"/>
            </a:solidFill>
            <a:ln w="25400" cap="flat" cmpd="sng" algn="ctr">
              <a:noFill/>
              <a:prstDash val="solid"/>
            </a:ln>
            <a:effectLst/>
          </p:spPr>
          <p:txBody>
            <a:bodyPr rtlCol="0" anchor="ctr"/>
            <a:lstStyle/>
            <a:p>
              <a:pPr algn="ctr" defTabSz="913130">
                <a:defRPr/>
              </a:pPr>
              <a:endParaRPr lang="zh-CN" altLang="en-US" sz="2395" kern="0">
                <a:solidFill>
                  <a:prstClr val="white"/>
                </a:solidFill>
                <a:latin typeface="微软雅黑" panose="020B0503020204020204" pitchFamily="34" charset="-122"/>
                <a:ea typeface="微软雅黑" panose="020B0503020204020204" pitchFamily="34" charset="-122"/>
              </a:endParaRPr>
            </a:p>
          </p:txBody>
        </p:sp>
        <p:sp>
          <p:nvSpPr>
            <p:cNvPr id="20" name="矩形 19"/>
            <p:cNvSpPr/>
            <p:nvPr/>
          </p:nvSpPr>
          <p:spPr>
            <a:xfrm>
              <a:off x="4608004" y="3210366"/>
              <a:ext cx="1008112" cy="523438"/>
            </a:xfrm>
            <a:prstGeom prst="rect">
              <a:avLst/>
            </a:prstGeom>
          </p:spPr>
          <p:txBody>
            <a:bodyPr wrap="square">
              <a:spAutoFit/>
            </a:bodyPr>
            <a:lstStyle/>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添加</a:t>
              </a:r>
              <a:endParaRPr lang="en-US" altLang="zh-CN" sz="1400" b="1" kern="0" dirty="0">
                <a:solidFill>
                  <a:prstClr val="white"/>
                </a:solidFill>
                <a:latin typeface="微软雅黑" panose="020B0503020204020204" pitchFamily="34" charset="-122"/>
                <a:ea typeface="微软雅黑" panose="020B0503020204020204" pitchFamily="34" charset="-122"/>
              </a:endParaRPr>
            </a:p>
            <a:p>
              <a:pPr algn="ctr" defTabSz="913130">
                <a:defRPr/>
              </a:pPr>
              <a:r>
                <a:rPr lang="zh-CN" altLang="en-US" sz="1400" b="1" kern="0" dirty="0">
                  <a:solidFill>
                    <a:prstClr val="white"/>
                  </a:solidFill>
                  <a:latin typeface="微软雅黑" panose="020B0503020204020204" pitchFamily="34" charset="-122"/>
                  <a:ea typeface="微软雅黑" panose="020B0503020204020204" pitchFamily="34" charset="-122"/>
                </a:rPr>
                <a:t>文本</a:t>
              </a:r>
              <a:endParaRPr lang="en-US" altLang="zh-CN" sz="1400" b="1" kern="0" dirty="0">
                <a:solidFill>
                  <a:prstClr val="white"/>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1047894" y="1819740"/>
            <a:ext cx="1935672" cy="307553"/>
          </a:xfrm>
          <a:prstGeom prst="rect">
            <a:avLst/>
          </a:prstGeom>
        </p:spPr>
        <p:txBody>
          <a:bodyPr wrap="square">
            <a:spAutoFit/>
          </a:bodyPr>
          <a:lstStyle/>
          <a:p>
            <a:pPr defTabSz="913130"/>
            <a:r>
              <a:rPr lang="en-US" altLang="zh-CN" sz="1400" b="1" dirty="0">
                <a:solidFill>
                  <a:schemeClr val="tx2"/>
                </a:solidFill>
                <a:latin typeface="微软雅黑" panose="020B0503020204020204" pitchFamily="34" charset="-122"/>
                <a:ea typeface="微软雅黑" panose="020B0503020204020204" pitchFamily="34" charset="-122"/>
              </a:rPr>
              <a:t>01.</a:t>
            </a:r>
            <a:r>
              <a:rPr lang="zh-CN" altLang="en-US" sz="1400" b="1" dirty="0">
                <a:solidFill>
                  <a:schemeClr val="tx2"/>
                </a:solidFill>
                <a:latin typeface="微软雅黑" panose="020B0503020204020204" pitchFamily="34" charset="-122"/>
                <a:ea typeface="微软雅黑" panose="020B0503020204020204" pitchFamily="34" charset="-122"/>
              </a:rPr>
              <a:t>点击添加文字说明</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22" name="TextBox 19"/>
          <p:cNvSpPr txBox="1"/>
          <p:nvPr/>
        </p:nvSpPr>
        <p:spPr>
          <a:xfrm>
            <a:off x="1047897" y="2141641"/>
            <a:ext cx="1935670" cy="751705"/>
          </a:xfrm>
          <a:prstGeom prst="rect">
            <a:avLst/>
          </a:prstGeom>
          <a:noFill/>
        </p:spPr>
        <p:txBody>
          <a:bodyPr wrap="square" rtlCol="0">
            <a:spAutoFit/>
          </a:bodyPr>
          <a:lstStyle/>
          <a:p>
            <a:pPr defTabSz="913130">
              <a:lnSpc>
                <a:spcPct val="130000"/>
              </a:lnSpc>
              <a:spcBef>
                <a:spcPts val="600"/>
              </a:spcBef>
              <a:defRPr/>
            </a:pPr>
            <a:r>
              <a:rPr lang="zh-CN" altLang="en-US" sz="1100" kern="0" dirty="0">
                <a:solidFill>
                  <a:schemeClr val="tx2"/>
                </a:solidFill>
                <a:latin typeface="微软雅黑" panose="020B0503020204020204" pitchFamily="34" charset="-122"/>
                <a:ea typeface="微软雅黑" panose="020B0503020204020204" pitchFamily="34" charset="-122"/>
              </a:rPr>
              <a:t>点击此处添加文本内容点击此处添加文本内容点击此处添加文本内容</a:t>
            </a:r>
            <a:endParaRPr lang="zh-CN" altLang="en-US" sz="1100" kern="0" dirty="0">
              <a:solidFill>
                <a:schemeClr val="tx2"/>
              </a:solidFill>
              <a:latin typeface="微软雅黑" panose="020B0503020204020204" pitchFamily="34" charset="-122"/>
              <a:ea typeface="微软雅黑" panose="020B0503020204020204" pitchFamily="34" charset="-122"/>
            </a:endParaRPr>
          </a:p>
        </p:txBody>
      </p:sp>
      <p:sp>
        <p:nvSpPr>
          <p:cNvPr id="23" name="矩形 22"/>
          <p:cNvSpPr/>
          <p:nvPr/>
        </p:nvSpPr>
        <p:spPr>
          <a:xfrm>
            <a:off x="1047894" y="3026740"/>
            <a:ext cx="1935672" cy="307553"/>
          </a:xfrm>
          <a:prstGeom prst="rect">
            <a:avLst/>
          </a:prstGeom>
        </p:spPr>
        <p:txBody>
          <a:bodyPr wrap="square">
            <a:spAutoFit/>
          </a:bodyPr>
          <a:lstStyle/>
          <a:p>
            <a:pPr defTabSz="913130"/>
            <a:r>
              <a:rPr lang="en-US" altLang="zh-CN" sz="1400" b="1" dirty="0">
                <a:solidFill>
                  <a:schemeClr val="tx2"/>
                </a:solidFill>
                <a:latin typeface="微软雅黑" panose="020B0503020204020204" pitchFamily="34" charset="-122"/>
                <a:ea typeface="微软雅黑" panose="020B0503020204020204" pitchFamily="34" charset="-122"/>
              </a:rPr>
              <a:t>02.</a:t>
            </a:r>
            <a:r>
              <a:rPr lang="zh-CN" altLang="en-US" sz="1400" b="1" dirty="0">
                <a:solidFill>
                  <a:schemeClr val="tx2"/>
                </a:solidFill>
                <a:latin typeface="微软雅黑" panose="020B0503020204020204" pitchFamily="34" charset="-122"/>
                <a:ea typeface="微软雅黑" panose="020B0503020204020204" pitchFamily="34" charset="-122"/>
              </a:rPr>
              <a:t>点击添加文字说明</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24" name="TextBox 27"/>
          <p:cNvSpPr txBox="1"/>
          <p:nvPr/>
        </p:nvSpPr>
        <p:spPr>
          <a:xfrm>
            <a:off x="1047897" y="3348640"/>
            <a:ext cx="1935670" cy="751705"/>
          </a:xfrm>
          <a:prstGeom prst="rect">
            <a:avLst/>
          </a:prstGeom>
          <a:noFill/>
        </p:spPr>
        <p:txBody>
          <a:bodyPr wrap="square" rtlCol="0">
            <a:spAutoFit/>
          </a:bodyPr>
          <a:lstStyle/>
          <a:p>
            <a:pPr defTabSz="913130">
              <a:lnSpc>
                <a:spcPct val="130000"/>
              </a:lnSpc>
              <a:spcBef>
                <a:spcPts val="600"/>
              </a:spcBef>
              <a:defRPr/>
            </a:pPr>
            <a:r>
              <a:rPr lang="zh-CN" altLang="en-US" sz="1100" kern="0" dirty="0">
                <a:solidFill>
                  <a:schemeClr val="tx2"/>
                </a:solidFill>
                <a:latin typeface="微软雅黑" panose="020B0503020204020204" pitchFamily="34" charset="-122"/>
                <a:ea typeface="微软雅黑" panose="020B0503020204020204" pitchFamily="34" charset="-122"/>
              </a:rPr>
              <a:t>点击此处添加文本内容点击此处添加文本内容点击此处添加文本内容</a:t>
            </a:r>
            <a:endParaRPr lang="zh-CN" altLang="en-US" sz="1100" kern="0" dirty="0">
              <a:solidFill>
                <a:schemeClr val="tx2"/>
              </a:solidFill>
              <a:latin typeface="微软雅黑" panose="020B0503020204020204" pitchFamily="34" charset="-122"/>
              <a:ea typeface="微软雅黑" panose="020B0503020204020204" pitchFamily="34" charset="-122"/>
            </a:endParaRPr>
          </a:p>
        </p:txBody>
      </p:sp>
      <p:sp>
        <p:nvSpPr>
          <p:cNvPr id="25" name="矩形 24"/>
          <p:cNvSpPr/>
          <p:nvPr/>
        </p:nvSpPr>
        <p:spPr>
          <a:xfrm>
            <a:off x="6154253" y="1819740"/>
            <a:ext cx="1935672" cy="307553"/>
          </a:xfrm>
          <a:prstGeom prst="rect">
            <a:avLst/>
          </a:prstGeom>
        </p:spPr>
        <p:txBody>
          <a:bodyPr wrap="square">
            <a:spAutoFit/>
          </a:bodyPr>
          <a:lstStyle/>
          <a:p>
            <a:pPr defTabSz="913130"/>
            <a:r>
              <a:rPr lang="en-US" altLang="zh-CN" sz="1400" b="1" dirty="0">
                <a:solidFill>
                  <a:schemeClr val="tx2"/>
                </a:solidFill>
                <a:latin typeface="微软雅黑" panose="020B0503020204020204" pitchFamily="34" charset="-122"/>
                <a:ea typeface="微软雅黑" panose="020B0503020204020204" pitchFamily="34" charset="-122"/>
              </a:rPr>
              <a:t>03.</a:t>
            </a:r>
            <a:r>
              <a:rPr lang="zh-CN" altLang="en-US" sz="1400" b="1" dirty="0">
                <a:solidFill>
                  <a:schemeClr val="tx2"/>
                </a:solidFill>
                <a:latin typeface="微软雅黑" panose="020B0503020204020204" pitchFamily="34" charset="-122"/>
                <a:ea typeface="微软雅黑" panose="020B0503020204020204" pitchFamily="34" charset="-122"/>
              </a:rPr>
              <a:t>点击添加文字说明</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26" name="TextBox 29"/>
          <p:cNvSpPr txBox="1"/>
          <p:nvPr/>
        </p:nvSpPr>
        <p:spPr>
          <a:xfrm>
            <a:off x="6154255" y="2141641"/>
            <a:ext cx="1935670" cy="751705"/>
          </a:xfrm>
          <a:prstGeom prst="rect">
            <a:avLst/>
          </a:prstGeom>
          <a:noFill/>
        </p:spPr>
        <p:txBody>
          <a:bodyPr wrap="square" rtlCol="0">
            <a:spAutoFit/>
          </a:bodyPr>
          <a:lstStyle/>
          <a:p>
            <a:pPr defTabSz="913130">
              <a:lnSpc>
                <a:spcPct val="130000"/>
              </a:lnSpc>
              <a:spcBef>
                <a:spcPts val="600"/>
              </a:spcBef>
              <a:defRPr/>
            </a:pPr>
            <a:r>
              <a:rPr lang="zh-CN" altLang="en-US" sz="1100" kern="0" dirty="0">
                <a:solidFill>
                  <a:schemeClr val="tx2"/>
                </a:solidFill>
                <a:latin typeface="微软雅黑" panose="020B0503020204020204" pitchFamily="34" charset="-122"/>
                <a:ea typeface="微软雅黑" panose="020B0503020204020204" pitchFamily="34" charset="-122"/>
              </a:rPr>
              <a:t>点击此处添加文本内容点击此处添加文本内容点击此处添加文本内容</a:t>
            </a:r>
            <a:endParaRPr lang="zh-CN" altLang="en-US" sz="1100" kern="0" dirty="0">
              <a:solidFill>
                <a:schemeClr val="tx2"/>
              </a:solidFill>
              <a:latin typeface="微软雅黑" panose="020B0503020204020204" pitchFamily="34" charset="-122"/>
              <a:ea typeface="微软雅黑" panose="020B0503020204020204" pitchFamily="34" charset="-122"/>
            </a:endParaRPr>
          </a:p>
        </p:txBody>
      </p:sp>
      <p:sp>
        <p:nvSpPr>
          <p:cNvPr id="27" name="矩形 26"/>
          <p:cNvSpPr/>
          <p:nvPr/>
        </p:nvSpPr>
        <p:spPr>
          <a:xfrm>
            <a:off x="6154253" y="3026740"/>
            <a:ext cx="1935672" cy="307553"/>
          </a:xfrm>
          <a:prstGeom prst="rect">
            <a:avLst/>
          </a:prstGeom>
        </p:spPr>
        <p:txBody>
          <a:bodyPr wrap="square">
            <a:spAutoFit/>
          </a:bodyPr>
          <a:lstStyle/>
          <a:p>
            <a:pPr defTabSz="913130"/>
            <a:r>
              <a:rPr lang="en-US" altLang="zh-CN" sz="1400" b="1" dirty="0">
                <a:solidFill>
                  <a:schemeClr val="tx2"/>
                </a:solidFill>
                <a:latin typeface="微软雅黑" panose="020B0503020204020204" pitchFamily="34" charset="-122"/>
                <a:ea typeface="微软雅黑" panose="020B0503020204020204" pitchFamily="34" charset="-122"/>
              </a:rPr>
              <a:t>04.</a:t>
            </a:r>
            <a:r>
              <a:rPr lang="zh-CN" altLang="en-US" sz="1400" b="1" dirty="0">
                <a:solidFill>
                  <a:schemeClr val="tx2"/>
                </a:solidFill>
                <a:latin typeface="微软雅黑" panose="020B0503020204020204" pitchFamily="34" charset="-122"/>
                <a:ea typeface="微软雅黑" panose="020B0503020204020204" pitchFamily="34" charset="-122"/>
              </a:rPr>
              <a:t>点击添加文字说明</a:t>
            </a:r>
            <a:endParaRPr lang="en-US" altLang="zh-CN" sz="1400" b="1" dirty="0">
              <a:solidFill>
                <a:schemeClr val="tx2"/>
              </a:solidFill>
              <a:latin typeface="微软雅黑" panose="020B0503020204020204" pitchFamily="34" charset="-122"/>
              <a:ea typeface="微软雅黑" panose="020B0503020204020204" pitchFamily="34" charset="-122"/>
            </a:endParaRPr>
          </a:p>
        </p:txBody>
      </p:sp>
      <p:sp>
        <p:nvSpPr>
          <p:cNvPr id="28" name="TextBox 31"/>
          <p:cNvSpPr txBox="1"/>
          <p:nvPr/>
        </p:nvSpPr>
        <p:spPr>
          <a:xfrm>
            <a:off x="6154255" y="3348640"/>
            <a:ext cx="1935670" cy="751705"/>
          </a:xfrm>
          <a:prstGeom prst="rect">
            <a:avLst/>
          </a:prstGeom>
          <a:noFill/>
        </p:spPr>
        <p:txBody>
          <a:bodyPr wrap="square" rtlCol="0">
            <a:spAutoFit/>
          </a:bodyPr>
          <a:lstStyle/>
          <a:p>
            <a:pPr defTabSz="913130">
              <a:lnSpc>
                <a:spcPct val="130000"/>
              </a:lnSpc>
              <a:spcBef>
                <a:spcPts val="600"/>
              </a:spcBef>
              <a:defRPr/>
            </a:pPr>
            <a:r>
              <a:rPr lang="zh-CN" altLang="en-US" sz="1100" kern="0" dirty="0">
                <a:solidFill>
                  <a:schemeClr val="tx2"/>
                </a:solidFill>
                <a:latin typeface="微软雅黑" panose="020B0503020204020204" pitchFamily="34" charset="-122"/>
                <a:ea typeface="微软雅黑" panose="020B0503020204020204" pitchFamily="34" charset="-122"/>
              </a:rPr>
              <a:t>点击此处添加文本内容点击此处添加文本内容点击此处添加文本内容</a:t>
            </a:r>
            <a:endParaRPr lang="zh-CN" altLang="en-US" sz="1100" kern="0" dirty="0">
              <a:solidFill>
                <a:schemeClr val="tx2"/>
              </a:solidFill>
              <a:latin typeface="微软雅黑" panose="020B0503020204020204" pitchFamily="34" charset="-122"/>
              <a:ea typeface="微软雅黑" panose="020B0503020204020204" pitchFamily="34" charset="-122"/>
            </a:endParaRPr>
          </a:p>
        </p:txBody>
      </p:sp>
      <p:sp>
        <p:nvSpPr>
          <p:cNvPr id="30"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应用前景</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75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500"/>
                            </p:stCondLst>
                            <p:childTnLst>
                              <p:par>
                                <p:cTn id="18" presetID="17" presetClass="entr" presetSubtype="1" fill="hold" grpId="0" nodeType="afterEffect">
                                  <p:stCondLst>
                                    <p:cond delay="0"/>
                                  </p:stCondLst>
                                  <p:iterate type="lt">
                                    <p:tmPct val="10000"/>
                                  </p:iterate>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ppt_h/2"/>
                                          </p:val>
                                        </p:tav>
                                        <p:tav tm="100000">
                                          <p:val>
                                            <p:strVal val="#ppt_y"/>
                                          </p:val>
                                        </p:tav>
                                      </p:tavLst>
                                    </p:anim>
                                    <p:anim calcmode="lin" valueType="num">
                                      <p:cBhvr>
                                        <p:cTn id="22" dur="500" fill="hold"/>
                                        <p:tgtEl>
                                          <p:spTgt spid="21"/>
                                        </p:tgtEl>
                                        <p:attrNameLst>
                                          <p:attrName>ppt_w</p:attrName>
                                        </p:attrNameLst>
                                      </p:cBhvr>
                                      <p:tavLst>
                                        <p:tav tm="0">
                                          <p:val>
                                            <p:strVal val="#ppt_w"/>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750"/>
                            </p:stCondLst>
                            <p:childTnLst>
                              <p:par>
                                <p:cTn id="29" presetID="17" presetClass="entr" presetSubtype="1" fill="hold" grpId="0" nodeType="afterEffect">
                                  <p:stCondLst>
                                    <p:cond delay="0"/>
                                  </p:stCondLst>
                                  <p:iterate type="lt">
                                    <p:tmPct val="10000"/>
                                  </p:iterate>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ppt_x</p:attrName>
                                        </p:attrNameLst>
                                      </p:cBhvr>
                                      <p:tavLst>
                                        <p:tav tm="0">
                                          <p:val>
                                            <p:strVal val="#ppt_x"/>
                                          </p:val>
                                        </p:tav>
                                        <p:tav tm="100000">
                                          <p:val>
                                            <p:strVal val="#ppt_x"/>
                                          </p:val>
                                        </p:tav>
                                      </p:tavLst>
                                    </p:anim>
                                    <p:anim calcmode="lin" valueType="num">
                                      <p:cBhvr>
                                        <p:cTn id="32" dur="500" fill="hold"/>
                                        <p:tgtEl>
                                          <p:spTgt spid="23"/>
                                        </p:tgtEl>
                                        <p:attrNameLst>
                                          <p:attrName>ppt_y</p:attrName>
                                        </p:attrNameLst>
                                      </p:cBhvr>
                                      <p:tavLst>
                                        <p:tav tm="0">
                                          <p:val>
                                            <p:strVal val="#ppt_y-#ppt_h/2"/>
                                          </p:val>
                                        </p:tav>
                                        <p:tav tm="100000">
                                          <p:val>
                                            <p:strVal val="#ppt_y"/>
                                          </p:val>
                                        </p:tav>
                                      </p:tavLst>
                                    </p:anim>
                                    <p:anim calcmode="lin" valueType="num">
                                      <p:cBhvr>
                                        <p:cTn id="33" dur="500" fill="hold"/>
                                        <p:tgtEl>
                                          <p:spTgt spid="23"/>
                                        </p:tgtEl>
                                        <p:attrNameLst>
                                          <p:attrName>ppt_w</p:attrName>
                                        </p:attrNameLst>
                                      </p:cBhvr>
                                      <p:tavLst>
                                        <p:tav tm="0">
                                          <p:val>
                                            <p:strVal val="#ppt_w"/>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childTnLst>
                                </p:cTn>
                              </p:par>
                            </p:childTnLst>
                          </p:cTn>
                        </p:par>
                        <p:par>
                          <p:cTn id="35" fill="hold">
                            <p:stCondLst>
                              <p:cond delay="375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250"/>
                            </p:stCondLst>
                            <p:childTnLst>
                              <p:par>
                                <p:cTn id="40" presetID="17" presetClass="entr" presetSubtype="1" fill="hold" grpId="0" nodeType="after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ppt_x</p:attrName>
                                        </p:attrNameLst>
                                      </p:cBhvr>
                                      <p:tavLst>
                                        <p:tav tm="0">
                                          <p:val>
                                            <p:strVal val="#ppt_x"/>
                                          </p:val>
                                        </p:tav>
                                        <p:tav tm="100000">
                                          <p:val>
                                            <p:strVal val="#ppt_x"/>
                                          </p:val>
                                        </p:tav>
                                      </p:tavLst>
                                    </p:anim>
                                    <p:anim calcmode="lin" valueType="num">
                                      <p:cBhvr>
                                        <p:cTn id="43" dur="500" fill="hold"/>
                                        <p:tgtEl>
                                          <p:spTgt spid="25"/>
                                        </p:tgtEl>
                                        <p:attrNameLst>
                                          <p:attrName>ppt_y</p:attrName>
                                        </p:attrNameLst>
                                      </p:cBhvr>
                                      <p:tavLst>
                                        <p:tav tm="0">
                                          <p:val>
                                            <p:strVal val="#ppt_y-#ppt_h/2"/>
                                          </p:val>
                                        </p:tav>
                                        <p:tav tm="100000">
                                          <p:val>
                                            <p:strVal val="#ppt_y"/>
                                          </p:val>
                                        </p:tav>
                                      </p:tavLst>
                                    </p:anim>
                                    <p:anim calcmode="lin" valueType="num">
                                      <p:cBhvr>
                                        <p:cTn id="44" dur="500" fill="hold"/>
                                        <p:tgtEl>
                                          <p:spTgt spid="25"/>
                                        </p:tgtEl>
                                        <p:attrNameLst>
                                          <p:attrName>ppt_w</p:attrName>
                                        </p:attrNameLst>
                                      </p:cBhvr>
                                      <p:tavLst>
                                        <p:tav tm="0">
                                          <p:val>
                                            <p:strVal val="#ppt_w"/>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childTnLst>
                                </p:cTn>
                              </p:par>
                            </p:childTnLst>
                          </p:cTn>
                        </p:par>
                        <p:par>
                          <p:cTn id="46" fill="hold">
                            <p:stCondLst>
                              <p:cond delay="525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5750"/>
                            </p:stCondLst>
                            <p:childTnLst>
                              <p:par>
                                <p:cTn id="51" presetID="17" presetClass="entr" presetSubtype="1" fill="hold" grpId="0" nodeType="afterEffect">
                                  <p:stCondLst>
                                    <p:cond delay="0"/>
                                  </p:stCondLst>
                                  <p:iterate type="lt">
                                    <p:tmPct val="10000"/>
                                  </p:iterate>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ppt_x</p:attrName>
                                        </p:attrNameLst>
                                      </p:cBhvr>
                                      <p:tavLst>
                                        <p:tav tm="0">
                                          <p:val>
                                            <p:strVal val="#ppt_x"/>
                                          </p:val>
                                        </p:tav>
                                        <p:tav tm="100000">
                                          <p:val>
                                            <p:strVal val="#ppt_x"/>
                                          </p:val>
                                        </p:tav>
                                      </p:tavLst>
                                    </p:anim>
                                    <p:anim calcmode="lin" valueType="num">
                                      <p:cBhvr>
                                        <p:cTn id="54" dur="500" fill="hold"/>
                                        <p:tgtEl>
                                          <p:spTgt spid="27"/>
                                        </p:tgtEl>
                                        <p:attrNameLst>
                                          <p:attrName>ppt_y</p:attrName>
                                        </p:attrNameLst>
                                      </p:cBhvr>
                                      <p:tavLst>
                                        <p:tav tm="0">
                                          <p:val>
                                            <p:strVal val="#ppt_y-#ppt_h/2"/>
                                          </p:val>
                                        </p:tav>
                                        <p:tav tm="100000">
                                          <p:val>
                                            <p:strVal val="#ppt_y"/>
                                          </p:val>
                                        </p:tav>
                                      </p:tavLst>
                                    </p:anim>
                                    <p:anim calcmode="lin" valueType="num">
                                      <p:cBhvr>
                                        <p:cTn id="55" dur="500" fill="hold"/>
                                        <p:tgtEl>
                                          <p:spTgt spid="27"/>
                                        </p:tgtEl>
                                        <p:attrNameLst>
                                          <p:attrName>ppt_w</p:attrName>
                                        </p:attrNameLst>
                                      </p:cBhvr>
                                      <p:tavLst>
                                        <p:tav tm="0">
                                          <p:val>
                                            <p:strVal val="#ppt_w"/>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childTnLst>
                                </p:cTn>
                              </p:par>
                            </p:childTnLst>
                          </p:cTn>
                        </p:par>
                        <p:par>
                          <p:cTn id="57" fill="hold">
                            <p:stCondLst>
                              <p:cond delay="6750"/>
                            </p:stCondLst>
                            <p:childTnLst>
                              <p:par>
                                <p:cTn id="58" presetID="10" presetClass="entr" presetSubtype="0"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483768" y="2383671"/>
            <a:ext cx="4176464" cy="677108"/>
          </a:xfrm>
          <a:prstGeom prst="rect">
            <a:avLst/>
          </a:prstGeom>
          <a:noFill/>
        </p:spPr>
        <p:txBody>
          <a:bodyPr wrap="square" lIns="0" tIns="0" rIns="0" bIns="0" rtlCol="0">
            <a:spAutoFit/>
          </a:bodyPr>
          <a:lstStyle/>
          <a:p>
            <a:pPr algn="ctr"/>
            <a:r>
              <a:rPr lang="zh-CN" altLang="en-US" sz="4400" dirty="0">
                <a:solidFill>
                  <a:schemeClr val="accent2"/>
                </a:solidFill>
                <a:latin typeface="微软雅黑" panose="020B0503020204020204" pitchFamily="34" charset="-122"/>
                <a:ea typeface="微软雅黑" panose="020B0503020204020204" pitchFamily="34" charset="-122"/>
                <a:cs typeface="+mn-ea"/>
                <a:sym typeface="+mn-lt"/>
              </a:rPr>
              <a:t>相关建议与总结</a:t>
            </a:r>
            <a:endParaRPr lang="zh-CN" altLang="en-US" sz="44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181931" y="3147814"/>
            <a:ext cx="2780138" cy="123111"/>
          </a:xfrm>
          <a:prstGeom prst="rect">
            <a:avLst/>
          </a:prstGeom>
          <a:noFill/>
        </p:spPr>
        <p:txBody>
          <a:bodyPr wrap="square" lIns="0" tIns="0" rIns="0" bIns="0" rtlCol="0">
            <a:spAutoFit/>
          </a:bodyPr>
          <a:lstStyle/>
          <a:p>
            <a:pPr algn="ctr" eaLnBrk="0" hangingPunct="0"/>
            <a:r>
              <a:rPr lang="zh-CN" altLang="en-US" sz="800" dirty="0">
                <a:solidFill>
                  <a:schemeClr val="tx2"/>
                </a:solidFill>
                <a:latin typeface="微软雅黑" panose="020B0503020204020204" pitchFamily="34" charset="-122"/>
                <a:ea typeface="微软雅黑" panose="020B0503020204020204" pitchFamily="34" charset="-122"/>
                <a:cs typeface="+mn-ea"/>
                <a:sym typeface="+mn-lt"/>
              </a:rPr>
              <a:t>请替换文字内容，点击添加相关标题文字</a:t>
            </a:r>
            <a:endParaRPr lang="zh-CN" altLang="en-US" sz="8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4" name="TextBox 48"/>
          <p:cNvSpPr txBox="1"/>
          <p:nvPr/>
        </p:nvSpPr>
        <p:spPr>
          <a:xfrm>
            <a:off x="3666347" y="1124620"/>
            <a:ext cx="1811306" cy="1231106"/>
          </a:xfrm>
          <a:prstGeom prst="rect">
            <a:avLst/>
          </a:prstGeom>
          <a:noFill/>
        </p:spPr>
        <p:txBody>
          <a:bodyPr wrap="square" lIns="0" tIns="0" rIns="0" bIns="0" rtlCol="0">
            <a:spAutoFit/>
          </a:bodyPr>
          <a:lstStyle/>
          <a:p>
            <a:pPr algn="ctr"/>
            <a:r>
              <a:rPr lang="en-US" altLang="zh-CN" sz="8000" dirty="0">
                <a:solidFill>
                  <a:schemeClr val="accent1"/>
                </a:solidFill>
                <a:latin typeface="Ravie" panose="04040805050809020602" pitchFamily="82" charset="0"/>
                <a:ea typeface="华康雅宋体W9(P)" panose="02020900000000000000" pitchFamily="18" charset="-122"/>
                <a:cs typeface="+mn-ea"/>
                <a:sym typeface="+mn-lt"/>
              </a:rPr>
              <a:t>05</a:t>
            </a:r>
            <a:endParaRPr lang="en-GB" altLang="zh-CN" sz="8000" dirty="0">
              <a:solidFill>
                <a:schemeClr val="accent1"/>
              </a:solidFill>
              <a:latin typeface="Ravie" panose="04040805050809020602" pitchFamily="82" charset="0"/>
              <a:ea typeface="华康雅宋体W9(P)" panose="02020900000000000000" pitchFamily="18"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857546" y="1140591"/>
            <a:ext cx="2820394" cy="3105345"/>
            <a:chOff x="857546" y="1140591"/>
            <a:chExt cx="2820394" cy="3105345"/>
          </a:xfrm>
        </p:grpSpPr>
        <p:sp>
          <p:nvSpPr>
            <p:cNvPr id="4" name="Rectangle 1"/>
            <p:cNvSpPr/>
            <p:nvPr/>
          </p:nvSpPr>
          <p:spPr bwMode="auto">
            <a:xfrm>
              <a:off x="1493658" y="1140591"/>
              <a:ext cx="1566174" cy="3105345"/>
            </a:xfrm>
            <a:prstGeom prst="rect">
              <a:avLst/>
            </a:prstGeom>
            <a:noFill/>
            <a:ln w="76200">
              <a:solidFill>
                <a:schemeClr val="accent1"/>
              </a:solidFill>
              <a:round/>
            </a:ln>
          </p:spPr>
          <p:txBody>
            <a:bodyPr anchor="ctr"/>
            <a:lstStyle/>
            <a:p>
              <a:pPr algn="ctr"/>
              <a:endParaRPr dirty="0"/>
            </a:p>
          </p:txBody>
        </p:sp>
        <p:sp>
          <p:nvSpPr>
            <p:cNvPr id="5" name="Rectangle 2"/>
            <p:cNvSpPr/>
            <p:nvPr/>
          </p:nvSpPr>
          <p:spPr>
            <a:xfrm>
              <a:off x="2441722" y="1923678"/>
              <a:ext cx="1236218" cy="783087"/>
            </a:xfrm>
            <a:prstGeom prst="rect">
              <a:avLst/>
            </a:prstGeom>
            <a:solidFill>
              <a:srgbClr val="F0F0F0"/>
            </a:solidFill>
          </p:spPr>
          <p:txBody>
            <a:bodyPr wrap="square">
              <a:normAutofit fontScale="70000" lnSpcReduction="20000"/>
            </a:bodyPr>
            <a:lstStyle/>
            <a:p>
              <a:pPr algn="r"/>
              <a:r>
                <a:rPr lang="zh-CN" altLang="en-US" sz="5400" b="1" spc="300" dirty="0">
                  <a:solidFill>
                    <a:schemeClr val="tx2"/>
                  </a:solidFill>
                  <a:latin typeface="叶根友特楷简体" panose="02010601030101010101" pitchFamily="2" charset="-122"/>
                  <a:ea typeface="叶根友特楷简体" panose="02010601030101010101" pitchFamily="2" charset="-122"/>
                </a:rPr>
                <a:t>目录</a:t>
              </a:r>
              <a:endParaRPr lang="zh-CN" altLang="en-US" sz="5400" b="1" spc="300" dirty="0">
                <a:solidFill>
                  <a:schemeClr val="tx2"/>
                </a:solidFill>
                <a:latin typeface="叶根友特楷简体" panose="02010601030101010101" pitchFamily="2" charset="-122"/>
                <a:ea typeface="叶根友特楷简体" panose="02010601030101010101" pitchFamily="2" charset="-122"/>
              </a:endParaRPr>
            </a:p>
          </p:txBody>
        </p:sp>
        <p:sp>
          <p:nvSpPr>
            <p:cNvPr id="6" name="Rectangle 3"/>
            <p:cNvSpPr/>
            <p:nvPr/>
          </p:nvSpPr>
          <p:spPr>
            <a:xfrm>
              <a:off x="857546" y="1410621"/>
              <a:ext cx="1272223" cy="300083"/>
            </a:xfrm>
            <a:prstGeom prst="rect">
              <a:avLst/>
            </a:prstGeom>
            <a:solidFill>
              <a:srgbClr val="F0F0F0"/>
            </a:solidFill>
          </p:spPr>
          <p:txBody>
            <a:bodyPr wrap="none">
              <a:noAutofit/>
            </a:bodyPr>
            <a:lstStyle/>
            <a:p>
              <a:pPr algn="ctr"/>
              <a:r>
                <a:rPr lang="en-US" altLang="zh-CN" sz="1400" b="1" spc="300" dirty="0">
                  <a:solidFill>
                    <a:schemeClr val="tx2"/>
                  </a:solidFill>
                </a:rPr>
                <a:t>CONTENT</a:t>
              </a:r>
              <a:endParaRPr lang="en-US" altLang="zh-CN" sz="1400" b="1" spc="300" dirty="0">
                <a:solidFill>
                  <a:schemeClr val="tx2"/>
                </a:solidFill>
              </a:endParaRPr>
            </a:p>
          </p:txBody>
        </p:sp>
        <p:sp>
          <p:nvSpPr>
            <p:cNvPr id="7" name="Rectangle 4"/>
            <p:cNvSpPr/>
            <p:nvPr/>
          </p:nvSpPr>
          <p:spPr bwMode="auto">
            <a:xfrm>
              <a:off x="2803302" y="2652759"/>
              <a:ext cx="513057" cy="54006"/>
            </a:xfrm>
            <a:prstGeom prst="rect">
              <a:avLst/>
            </a:prstGeom>
            <a:solidFill>
              <a:schemeClr val="accent1"/>
            </a:solidFill>
            <a:ln w="19050">
              <a:solidFill>
                <a:schemeClr val="accent1"/>
              </a:solidFill>
              <a:round/>
            </a:ln>
          </p:spPr>
          <p:txBody>
            <a:bodyPr anchor="ctr"/>
            <a:lstStyle/>
            <a:p>
              <a:pPr algn="ctr"/>
              <a:endParaRPr dirty="0"/>
            </a:p>
          </p:txBody>
        </p:sp>
      </p:grpSp>
      <p:grpSp>
        <p:nvGrpSpPr>
          <p:cNvPr id="8" name="Group 5"/>
          <p:cNvGrpSpPr/>
          <p:nvPr/>
        </p:nvGrpSpPr>
        <p:grpSpPr>
          <a:xfrm>
            <a:off x="4211960" y="699542"/>
            <a:ext cx="3322969" cy="530915"/>
            <a:chOff x="1598315" y="1418185"/>
            <a:chExt cx="4430626" cy="707886"/>
          </a:xfrm>
        </p:grpSpPr>
        <p:sp>
          <p:nvSpPr>
            <p:cNvPr id="24" name="TextBox 6"/>
            <p:cNvSpPr txBox="1"/>
            <p:nvPr/>
          </p:nvSpPr>
          <p:spPr>
            <a:xfrm>
              <a:off x="1598315" y="1418185"/>
              <a:ext cx="655949" cy="707886"/>
            </a:xfrm>
            <a:prstGeom prst="rect">
              <a:avLst/>
            </a:prstGeom>
            <a:noFill/>
          </p:spPr>
          <p:txBody>
            <a:bodyPr wrap="none" anchor="ctr">
              <a:normAutofit fontScale="85000" lnSpcReduction="20000"/>
            </a:bodyPr>
            <a:lstStyle/>
            <a:p>
              <a:pPr algn="ctr"/>
              <a:r>
                <a:rPr lang="en-US" altLang="zh-CN" sz="4000" dirty="0">
                  <a:solidFill>
                    <a:schemeClr val="accent1"/>
                  </a:solidFill>
                  <a:latin typeface="Ravie" panose="04040805050809020602" pitchFamily="82" charset="0"/>
                </a:rPr>
                <a:t>01</a:t>
              </a:r>
              <a:endParaRPr lang="en-US" altLang="zh-CN" sz="4000" dirty="0">
                <a:solidFill>
                  <a:schemeClr val="accent1"/>
                </a:solidFill>
                <a:latin typeface="Ravie" panose="04040805050809020602" pitchFamily="82" charset="0"/>
              </a:endParaRPr>
            </a:p>
          </p:txBody>
        </p:sp>
        <p:grpSp>
          <p:nvGrpSpPr>
            <p:cNvPr id="25" name="Group 7"/>
            <p:cNvGrpSpPr/>
            <p:nvPr/>
          </p:nvGrpSpPr>
          <p:grpSpPr>
            <a:xfrm>
              <a:off x="2066367" y="1529264"/>
              <a:ext cx="3962574" cy="563232"/>
              <a:chOff x="3943834" y="704409"/>
              <a:chExt cx="3962574" cy="563232"/>
            </a:xfrm>
          </p:grpSpPr>
          <p:sp>
            <p:nvSpPr>
              <p:cNvPr id="26" name="TextBox 8"/>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accent1"/>
                    </a:solidFill>
                  </a:rPr>
                  <a:t>论序</a:t>
                </a:r>
                <a:endParaRPr lang="zh-CN" altLang="en-US" sz="1600" b="1" dirty="0">
                  <a:solidFill>
                    <a:schemeClr val="accent1"/>
                  </a:solidFill>
                </a:endParaRPr>
              </a:p>
            </p:txBody>
          </p:sp>
          <p:sp>
            <p:nvSpPr>
              <p:cNvPr id="27" name="TextBox 9"/>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chemeClr val="tx2"/>
                    </a:solidFill>
                  </a:rPr>
                  <a:t>此部分内容作为文字排版占位显示 （建议使用主题字体）</a:t>
                </a:r>
                <a:endParaRPr lang="zh-CN" altLang="en-US" sz="1050" dirty="0">
                  <a:solidFill>
                    <a:schemeClr val="tx2"/>
                  </a:solidFill>
                </a:endParaRPr>
              </a:p>
            </p:txBody>
          </p:sp>
        </p:grpSp>
      </p:grpSp>
      <p:grpSp>
        <p:nvGrpSpPr>
          <p:cNvPr id="9" name="Group 10"/>
          <p:cNvGrpSpPr/>
          <p:nvPr/>
        </p:nvGrpSpPr>
        <p:grpSpPr>
          <a:xfrm>
            <a:off x="4211960" y="1499782"/>
            <a:ext cx="3322969" cy="530915"/>
            <a:chOff x="1598315" y="2786337"/>
            <a:chExt cx="4430626" cy="707886"/>
          </a:xfrm>
        </p:grpSpPr>
        <p:sp>
          <p:nvSpPr>
            <p:cNvPr id="20" name="TextBox 11"/>
            <p:cNvSpPr txBox="1"/>
            <p:nvPr/>
          </p:nvSpPr>
          <p:spPr>
            <a:xfrm>
              <a:off x="1598315" y="2786337"/>
              <a:ext cx="718466" cy="707886"/>
            </a:xfrm>
            <a:prstGeom prst="rect">
              <a:avLst/>
            </a:prstGeom>
            <a:noFill/>
          </p:spPr>
          <p:txBody>
            <a:bodyPr wrap="none" anchor="ctr">
              <a:normAutofit fontScale="85000" lnSpcReduction="20000"/>
            </a:bodyPr>
            <a:lstStyle/>
            <a:p>
              <a:pPr algn="ctr"/>
              <a:r>
                <a:rPr lang="en-US" altLang="zh-CN" sz="4000" dirty="0">
                  <a:solidFill>
                    <a:schemeClr val="accent2"/>
                  </a:solidFill>
                  <a:latin typeface="Ravie" panose="04040805050809020602" pitchFamily="82" charset="0"/>
                </a:rPr>
                <a:t>02</a:t>
              </a:r>
              <a:endParaRPr lang="en-US" altLang="zh-CN" sz="4000" dirty="0">
                <a:solidFill>
                  <a:schemeClr val="accent2"/>
                </a:solidFill>
                <a:latin typeface="Ravie" panose="04040805050809020602" pitchFamily="82" charset="0"/>
              </a:endParaRPr>
            </a:p>
          </p:txBody>
        </p:sp>
        <p:grpSp>
          <p:nvGrpSpPr>
            <p:cNvPr id="21" name="Group 12"/>
            <p:cNvGrpSpPr/>
            <p:nvPr/>
          </p:nvGrpSpPr>
          <p:grpSpPr>
            <a:xfrm>
              <a:off x="2066367" y="2897416"/>
              <a:ext cx="3962574" cy="563232"/>
              <a:chOff x="3943834" y="704409"/>
              <a:chExt cx="3962574" cy="563232"/>
            </a:xfrm>
          </p:grpSpPr>
          <p:sp>
            <p:nvSpPr>
              <p:cNvPr id="22" name="TextBox 13"/>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accent2"/>
                    </a:solidFill>
                  </a:rPr>
                  <a:t>研究</a:t>
                </a:r>
                <a:r>
                  <a:rPr lang="zh-CN" altLang="en-US" sz="1600" b="1" dirty="0">
                    <a:solidFill>
                      <a:schemeClr val="accent2"/>
                    </a:solidFill>
                    <a:latin typeface="微软雅黑" panose="020B0503020204020204" pitchFamily="34" charset="-122"/>
                    <a:ea typeface="微软雅黑" panose="020B0503020204020204" pitchFamily="34" charset="-122"/>
                  </a:rPr>
                  <a:t>思路与方法</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23" name="TextBox 14"/>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chemeClr val="tx2"/>
                    </a:solidFill>
                  </a:rPr>
                  <a:t>此部分内容作为文字排版占位显示 （建议使用主题字体）</a:t>
                </a:r>
                <a:endParaRPr lang="zh-CN" altLang="en-US" sz="1050" dirty="0">
                  <a:solidFill>
                    <a:schemeClr val="tx2"/>
                  </a:solidFill>
                </a:endParaRPr>
              </a:p>
            </p:txBody>
          </p:sp>
        </p:grpSp>
      </p:grpSp>
      <p:grpSp>
        <p:nvGrpSpPr>
          <p:cNvPr id="10" name="Group 15"/>
          <p:cNvGrpSpPr/>
          <p:nvPr/>
        </p:nvGrpSpPr>
        <p:grpSpPr>
          <a:xfrm>
            <a:off x="4211960" y="2300022"/>
            <a:ext cx="3322969" cy="530915"/>
            <a:chOff x="1598315" y="4154489"/>
            <a:chExt cx="4430626" cy="707886"/>
          </a:xfrm>
        </p:grpSpPr>
        <p:sp>
          <p:nvSpPr>
            <p:cNvPr id="16" name="TextBox 16"/>
            <p:cNvSpPr txBox="1"/>
            <p:nvPr/>
          </p:nvSpPr>
          <p:spPr>
            <a:xfrm>
              <a:off x="1598315" y="4154489"/>
              <a:ext cx="732893" cy="707886"/>
            </a:xfrm>
            <a:prstGeom prst="rect">
              <a:avLst/>
            </a:prstGeom>
            <a:noFill/>
          </p:spPr>
          <p:txBody>
            <a:bodyPr wrap="none" anchor="ctr">
              <a:normAutofit fontScale="85000" lnSpcReduction="20000"/>
            </a:bodyPr>
            <a:lstStyle/>
            <a:p>
              <a:pPr algn="ctr"/>
              <a:r>
                <a:rPr lang="en-US" altLang="zh-CN" sz="4000" dirty="0">
                  <a:solidFill>
                    <a:schemeClr val="accent1"/>
                  </a:solidFill>
                  <a:latin typeface="Ravie" panose="04040805050809020602" pitchFamily="82" charset="0"/>
                </a:rPr>
                <a:t>03</a:t>
              </a:r>
              <a:endParaRPr lang="en-US" altLang="zh-CN" sz="4000" dirty="0">
                <a:solidFill>
                  <a:schemeClr val="accent1"/>
                </a:solidFill>
                <a:latin typeface="Ravie" panose="04040805050809020602" pitchFamily="82" charset="0"/>
              </a:endParaRPr>
            </a:p>
          </p:txBody>
        </p:sp>
        <p:grpSp>
          <p:nvGrpSpPr>
            <p:cNvPr id="17" name="Group 17"/>
            <p:cNvGrpSpPr/>
            <p:nvPr/>
          </p:nvGrpSpPr>
          <p:grpSpPr>
            <a:xfrm>
              <a:off x="2066367" y="4265568"/>
              <a:ext cx="3962574" cy="563232"/>
              <a:chOff x="3943834" y="704409"/>
              <a:chExt cx="3962574" cy="563232"/>
            </a:xfrm>
          </p:grpSpPr>
          <p:sp>
            <p:nvSpPr>
              <p:cNvPr id="18" name="TextBox 18"/>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accent1"/>
                    </a:solidFill>
                  </a:rPr>
                  <a:t>研究技术与难点</a:t>
                </a:r>
                <a:endParaRPr lang="zh-CN" altLang="en-US" sz="1600" b="1" dirty="0">
                  <a:solidFill>
                    <a:schemeClr val="accent1"/>
                  </a:solidFill>
                </a:endParaRPr>
              </a:p>
            </p:txBody>
          </p:sp>
          <p:sp>
            <p:nvSpPr>
              <p:cNvPr id="19" name="TextBox 19"/>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chemeClr val="tx2"/>
                    </a:solidFill>
                  </a:rPr>
                  <a:t>此部分内容作为文字排版占位显示 （建议使用主题字体）</a:t>
                </a:r>
                <a:endParaRPr lang="zh-CN" altLang="en-US" sz="1050" dirty="0">
                  <a:solidFill>
                    <a:schemeClr val="tx2"/>
                  </a:solidFill>
                </a:endParaRPr>
              </a:p>
            </p:txBody>
          </p:sp>
        </p:grpSp>
      </p:grpSp>
      <p:grpSp>
        <p:nvGrpSpPr>
          <p:cNvPr id="11" name="Group 20"/>
          <p:cNvGrpSpPr/>
          <p:nvPr/>
        </p:nvGrpSpPr>
        <p:grpSpPr>
          <a:xfrm>
            <a:off x="4211960" y="3100262"/>
            <a:ext cx="3322969" cy="530915"/>
            <a:chOff x="1598315" y="5522641"/>
            <a:chExt cx="4430626" cy="707886"/>
          </a:xfrm>
        </p:grpSpPr>
        <p:sp>
          <p:nvSpPr>
            <p:cNvPr id="12" name="TextBox 21"/>
            <p:cNvSpPr txBox="1"/>
            <p:nvPr/>
          </p:nvSpPr>
          <p:spPr>
            <a:xfrm>
              <a:off x="1598315" y="5522641"/>
              <a:ext cx="716863" cy="707886"/>
            </a:xfrm>
            <a:prstGeom prst="rect">
              <a:avLst/>
            </a:prstGeom>
            <a:noFill/>
          </p:spPr>
          <p:txBody>
            <a:bodyPr wrap="none" anchor="ctr">
              <a:normAutofit fontScale="85000" lnSpcReduction="20000"/>
            </a:bodyPr>
            <a:lstStyle/>
            <a:p>
              <a:pPr algn="ctr"/>
              <a:r>
                <a:rPr lang="en-US" altLang="zh-CN" sz="4000" dirty="0">
                  <a:solidFill>
                    <a:schemeClr val="accent2"/>
                  </a:solidFill>
                  <a:latin typeface="Ravie" panose="04040805050809020602" pitchFamily="82" charset="0"/>
                </a:rPr>
                <a:t>04</a:t>
              </a:r>
              <a:endParaRPr lang="en-US" altLang="zh-CN" sz="4000" dirty="0">
                <a:solidFill>
                  <a:schemeClr val="accent2"/>
                </a:solidFill>
                <a:latin typeface="Ravie" panose="04040805050809020602" pitchFamily="82" charset="0"/>
              </a:endParaRPr>
            </a:p>
          </p:txBody>
        </p:sp>
        <p:grpSp>
          <p:nvGrpSpPr>
            <p:cNvPr id="13" name="Group 22"/>
            <p:cNvGrpSpPr/>
            <p:nvPr/>
          </p:nvGrpSpPr>
          <p:grpSpPr>
            <a:xfrm>
              <a:off x="2066367" y="5633720"/>
              <a:ext cx="3962574" cy="563232"/>
              <a:chOff x="3943834" y="704409"/>
              <a:chExt cx="3962574" cy="563232"/>
            </a:xfrm>
          </p:grpSpPr>
          <p:sp>
            <p:nvSpPr>
              <p:cNvPr id="14" name="TextBox 23"/>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accent2"/>
                    </a:solidFill>
                  </a:rPr>
                  <a:t>研究成果与应用</a:t>
                </a:r>
                <a:endParaRPr lang="zh-CN" altLang="en-US" sz="1600" b="1" dirty="0">
                  <a:solidFill>
                    <a:schemeClr val="accent2"/>
                  </a:solidFill>
                </a:endParaRPr>
              </a:p>
            </p:txBody>
          </p:sp>
          <p:sp>
            <p:nvSpPr>
              <p:cNvPr id="15" name="TextBox 24"/>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chemeClr val="tx2"/>
                    </a:solidFill>
                  </a:rPr>
                  <a:t>此部分内容作为文字排版占位显示 （建议使用主题字体）</a:t>
                </a:r>
                <a:endParaRPr lang="zh-CN" altLang="en-US" sz="1050" dirty="0">
                  <a:solidFill>
                    <a:schemeClr val="tx2"/>
                  </a:solidFill>
                </a:endParaRPr>
              </a:p>
            </p:txBody>
          </p:sp>
        </p:grpSp>
      </p:grpSp>
      <p:grpSp>
        <p:nvGrpSpPr>
          <p:cNvPr id="29" name="Group 20"/>
          <p:cNvGrpSpPr/>
          <p:nvPr/>
        </p:nvGrpSpPr>
        <p:grpSpPr>
          <a:xfrm>
            <a:off x="4211960" y="3900501"/>
            <a:ext cx="3322969" cy="530915"/>
            <a:chOff x="1598315" y="5522641"/>
            <a:chExt cx="4430626" cy="707886"/>
          </a:xfrm>
        </p:grpSpPr>
        <p:sp>
          <p:nvSpPr>
            <p:cNvPr id="30" name="TextBox 21"/>
            <p:cNvSpPr txBox="1"/>
            <p:nvPr/>
          </p:nvSpPr>
          <p:spPr>
            <a:xfrm>
              <a:off x="1598315" y="5522641"/>
              <a:ext cx="716863" cy="707886"/>
            </a:xfrm>
            <a:prstGeom prst="rect">
              <a:avLst/>
            </a:prstGeom>
            <a:noFill/>
          </p:spPr>
          <p:txBody>
            <a:bodyPr wrap="none" anchor="ctr">
              <a:normAutofit fontScale="85000" lnSpcReduction="20000"/>
            </a:bodyPr>
            <a:lstStyle/>
            <a:p>
              <a:pPr algn="ctr"/>
              <a:r>
                <a:rPr lang="en-US" altLang="zh-CN" sz="4000" dirty="0">
                  <a:solidFill>
                    <a:schemeClr val="accent1"/>
                  </a:solidFill>
                  <a:latin typeface="Ravie" panose="04040805050809020602" pitchFamily="82" charset="0"/>
                </a:rPr>
                <a:t>05</a:t>
              </a:r>
              <a:endParaRPr lang="en-US" altLang="zh-CN" sz="4000" dirty="0">
                <a:solidFill>
                  <a:schemeClr val="accent1"/>
                </a:solidFill>
                <a:latin typeface="Ravie" panose="04040805050809020602" pitchFamily="82" charset="0"/>
              </a:endParaRPr>
            </a:p>
          </p:txBody>
        </p:sp>
        <p:grpSp>
          <p:nvGrpSpPr>
            <p:cNvPr id="31" name="Group 22"/>
            <p:cNvGrpSpPr/>
            <p:nvPr/>
          </p:nvGrpSpPr>
          <p:grpSpPr>
            <a:xfrm>
              <a:off x="2066367" y="5633720"/>
              <a:ext cx="3962574" cy="563232"/>
              <a:chOff x="3943834" y="704409"/>
              <a:chExt cx="3962574" cy="563232"/>
            </a:xfrm>
          </p:grpSpPr>
          <p:sp>
            <p:nvSpPr>
              <p:cNvPr id="32" name="TextBox 23"/>
              <p:cNvSpPr txBox="1"/>
              <p:nvPr/>
            </p:nvSpPr>
            <p:spPr>
              <a:xfrm>
                <a:off x="3943834" y="704409"/>
                <a:ext cx="3962574" cy="242864"/>
              </a:xfrm>
              <a:prstGeom prst="rect">
                <a:avLst/>
              </a:prstGeom>
              <a:noFill/>
            </p:spPr>
            <p:txBody>
              <a:bodyPr wrap="none" lIns="360000" tIns="0" rIns="0" bIns="0" anchor="b" anchorCtr="0">
                <a:normAutofit fontScale="85000" lnSpcReduction="20000"/>
              </a:bodyPr>
              <a:lstStyle/>
              <a:p>
                <a:r>
                  <a:rPr lang="zh-CN" altLang="en-US" sz="1600" b="1" dirty="0">
                    <a:solidFill>
                      <a:schemeClr val="accent1"/>
                    </a:solidFill>
                  </a:rPr>
                  <a:t>相关建议与总结</a:t>
                </a:r>
                <a:endParaRPr lang="zh-CN" altLang="en-US" sz="1600" b="1" dirty="0">
                  <a:solidFill>
                    <a:schemeClr val="accent1"/>
                  </a:solidFill>
                </a:endParaRPr>
              </a:p>
            </p:txBody>
          </p:sp>
          <p:sp>
            <p:nvSpPr>
              <p:cNvPr id="33" name="TextBox 24"/>
              <p:cNvSpPr txBox="1"/>
              <p:nvPr/>
            </p:nvSpPr>
            <p:spPr>
              <a:xfrm>
                <a:off x="3943834" y="947273"/>
                <a:ext cx="3962574" cy="320368"/>
              </a:xfrm>
              <a:prstGeom prst="rect">
                <a:avLst/>
              </a:prstGeom>
            </p:spPr>
            <p:txBody>
              <a:bodyPr vert="horz" wrap="square" lIns="360000" tIns="0" rIns="0" bIns="0" anchor="ctr" anchorCtr="0">
                <a:normAutofit fontScale="77500" lnSpcReduction="20000"/>
              </a:bodyPr>
              <a:lstStyle/>
              <a:p>
                <a:pPr algn="l">
                  <a:lnSpc>
                    <a:spcPct val="120000"/>
                  </a:lnSpc>
                </a:pPr>
                <a:r>
                  <a:rPr lang="zh-CN" altLang="en-US" sz="1050" dirty="0">
                    <a:solidFill>
                      <a:schemeClr val="tx2"/>
                    </a:solidFill>
                  </a:rPr>
                  <a:t>此部分内容作为文字排版占位显示 （建议使用主题字体）</a:t>
                </a:r>
                <a:endParaRPr lang="zh-CN" altLang="en-US" sz="1050" dirty="0">
                  <a:solidFill>
                    <a:schemeClr val="tx2"/>
                  </a:solidFill>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2" fill="hold" nodeType="afterEffect" p14:presetBounceEnd="34000">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14:bounceEnd="34000">
                                          <p:cBhvr additive="base">
                                            <p:cTn id="13" dur="500" fill="hold"/>
                                            <p:tgtEl>
                                              <p:spTgt spid="8"/>
                                            </p:tgtEl>
                                            <p:attrNameLst>
                                              <p:attrName>ppt_x</p:attrName>
                                            </p:attrNameLst>
                                          </p:cBhvr>
                                          <p:tavLst>
                                            <p:tav tm="0">
                                              <p:val>
                                                <p:strVal val="1+#ppt_w/2"/>
                                              </p:val>
                                            </p:tav>
                                            <p:tav tm="100000">
                                              <p:val>
                                                <p:strVal val="#ppt_x"/>
                                              </p:val>
                                            </p:tav>
                                          </p:tavLst>
                                        </p:anim>
                                        <p:anim calcmode="lin" valueType="num" p14:bounceEnd="34000">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14:presetBounceEnd="34000">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14:bounceEnd="34000">
                                          <p:cBhvr additive="base">
                                            <p:cTn id="18" dur="500" fill="hold"/>
                                            <p:tgtEl>
                                              <p:spTgt spid="9"/>
                                            </p:tgtEl>
                                            <p:attrNameLst>
                                              <p:attrName>ppt_x</p:attrName>
                                            </p:attrNameLst>
                                          </p:cBhvr>
                                          <p:tavLst>
                                            <p:tav tm="0">
                                              <p:val>
                                                <p:strVal val="1+#ppt_w/2"/>
                                              </p:val>
                                            </p:tav>
                                            <p:tav tm="100000">
                                              <p:val>
                                                <p:strVal val="#ppt_x"/>
                                              </p:val>
                                            </p:tav>
                                          </p:tavLst>
                                        </p:anim>
                                        <p:anim calcmode="lin" valueType="num" p14:bounceEnd="34000">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14:presetBounceEnd="34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34000">
                                          <p:cBhvr additive="base">
                                            <p:cTn id="23" dur="500" fill="hold"/>
                                            <p:tgtEl>
                                              <p:spTgt spid="10"/>
                                            </p:tgtEl>
                                            <p:attrNameLst>
                                              <p:attrName>ppt_x</p:attrName>
                                            </p:attrNameLst>
                                          </p:cBhvr>
                                          <p:tavLst>
                                            <p:tav tm="0">
                                              <p:val>
                                                <p:strVal val="1+#ppt_w/2"/>
                                              </p:val>
                                            </p:tav>
                                            <p:tav tm="100000">
                                              <p:val>
                                                <p:strVal val="#ppt_x"/>
                                              </p:val>
                                            </p:tav>
                                          </p:tavLst>
                                        </p:anim>
                                        <p:anim calcmode="lin" valueType="num" p14:bounceEnd="34000">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14:presetBounceEnd="34000">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14:bounceEnd="34000">
                                          <p:cBhvr additive="base">
                                            <p:cTn id="28" dur="500" fill="hold"/>
                                            <p:tgtEl>
                                              <p:spTgt spid="11"/>
                                            </p:tgtEl>
                                            <p:attrNameLst>
                                              <p:attrName>ppt_x</p:attrName>
                                            </p:attrNameLst>
                                          </p:cBhvr>
                                          <p:tavLst>
                                            <p:tav tm="0">
                                              <p:val>
                                                <p:strVal val="1+#ppt_w/2"/>
                                              </p:val>
                                            </p:tav>
                                            <p:tav tm="100000">
                                              <p:val>
                                                <p:strVal val="#ppt_x"/>
                                              </p:val>
                                            </p:tav>
                                          </p:tavLst>
                                        </p:anim>
                                        <p:anim calcmode="lin" valueType="num" p14:bounceEnd="34000">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14:presetBounceEnd="34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34000">
                                          <p:cBhvr additive="base">
                                            <p:cTn id="33" dur="500" fill="hold"/>
                                            <p:tgtEl>
                                              <p:spTgt spid="29"/>
                                            </p:tgtEl>
                                            <p:attrNameLst>
                                              <p:attrName>ppt_x</p:attrName>
                                            </p:attrNameLst>
                                          </p:cBhvr>
                                          <p:tavLst>
                                            <p:tav tm="0">
                                              <p:val>
                                                <p:strVal val="1+#ppt_w/2"/>
                                              </p:val>
                                            </p:tav>
                                            <p:tav tm="100000">
                                              <p:val>
                                                <p:strVal val="#ppt_x"/>
                                              </p:val>
                                            </p:tav>
                                          </p:tavLst>
                                        </p:anim>
                                        <p:anim calcmode="lin" valueType="num" p14:bounceEnd="34000">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6099" y="1694033"/>
            <a:ext cx="473515" cy="476735"/>
            <a:chOff x="1076099" y="1694033"/>
            <a:chExt cx="473515" cy="476735"/>
          </a:xfrm>
        </p:grpSpPr>
        <p:sp>
          <p:nvSpPr>
            <p:cNvPr id="8" name="Oval 4"/>
            <p:cNvSpPr>
              <a:spLocks noChangeArrowheads="1"/>
            </p:cNvSpPr>
            <p:nvPr/>
          </p:nvSpPr>
          <p:spPr bwMode="auto">
            <a:xfrm>
              <a:off x="1076099" y="1694033"/>
              <a:ext cx="473515" cy="476735"/>
            </a:xfrm>
            <a:prstGeom prst="rect">
              <a:avLst/>
            </a:prstGeom>
            <a:solidFill>
              <a:schemeClr val="accent1"/>
            </a:solidFill>
            <a:ln>
              <a:noFill/>
            </a:ln>
          </p:spPr>
          <p:txBody>
            <a:bodyPr/>
            <a:lstStyle/>
            <a:p>
              <a:endParaRPr lang="zh-CN" altLang="en-US" sz="1350">
                <a:solidFill>
                  <a:schemeClr val="tx2"/>
                </a:solidFill>
              </a:endParaRPr>
            </a:p>
          </p:txBody>
        </p:sp>
        <p:grpSp>
          <p:nvGrpSpPr>
            <p:cNvPr id="14" name="Group 12"/>
            <p:cNvGrpSpPr/>
            <p:nvPr/>
          </p:nvGrpSpPr>
          <p:grpSpPr bwMode="auto">
            <a:xfrm>
              <a:off x="1219442" y="1809189"/>
              <a:ext cx="193271" cy="246422"/>
              <a:chOff x="0" y="0"/>
              <a:chExt cx="120" cy="153"/>
            </a:xfrm>
            <a:solidFill>
              <a:schemeClr val="bg1"/>
            </a:solidFill>
          </p:grpSpPr>
          <p:sp>
            <p:nvSpPr>
              <p:cNvPr id="15" name="Freeform 13"/>
              <p:cNvSpPr>
                <a:spLocks noEditPoints="1"/>
              </p:cNvSpPr>
              <p:nvPr/>
            </p:nvSpPr>
            <p:spPr bwMode="auto">
              <a:xfrm>
                <a:off x="0" y="0"/>
                <a:ext cx="116" cy="116"/>
              </a:xfrm>
              <a:custGeom>
                <a:avLst/>
                <a:gdLst>
                  <a:gd name="T0" fmla="*/ 10 w 66"/>
                  <a:gd name="T1" fmla="*/ 57 h 66"/>
                  <a:gd name="T2" fmla="*/ 9 w 66"/>
                  <a:gd name="T3" fmla="*/ 64 h 66"/>
                  <a:gd name="T4" fmla="*/ 7 w 66"/>
                  <a:gd name="T5" fmla="*/ 57 h 66"/>
                  <a:gd name="T6" fmla="*/ 12 w 66"/>
                  <a:gd name="T7" fmla="*/ 52 h 66"/>
                  <a:gd name="T8" fmla="*/ 53 w 66"/>
                  <a:gd name="T9" fmla="*/ 12 h 66"/>
                  <a:gd name="T10" fmla="*/ 57 w 66"/>
                  <a:gd name="T11" fmla="*/ 2 h 66"/>
                  <a:gd name="T12" fmla="*/ 59 w 66"/>
                  <a:gd name="T13" fmla="*/ 10 h 66"/>
                  <a:gd name="T14" fmla="*/ 57 w 66"/>
                  <a:gd name="T15" fmla="*/ 12 h 66"/>
                  <a:gd name="T16" fmla="*/ 56 w 66"/>
                  <a:gd name="T17" fmla="*/ 13 h 66"/>
                  <a:gd name="T18" fmla="*/ 54 w 66"/>
                  <a:gd name="T19" fmla="*/ 14 h 66"/>
                  <a:gd name="T20" fmla="*/ 56 w 66"/>
                  <a:gd name="T21" fmla="*/ 21 h 66"/>
                  <a:gd name="T22" fmla="*/ 53 w 66"/>
                  <a:gd name="T23" fmla="*/ 16 h 66"/>
                  <a:gd name="T24" fmla="*/ 43 w 66"/>
                  <a:gd name="T25" fmla="*/ 25 h 66"/>
                  <a:gd name="T26" fmla="*/ 46 w 66"/>
                  <a:gd name="T27" fmla="*/ 31 h 66"/>
                  <a:gd name="T28" fmla="*/ 35 w 66"/>
                  <a:gd name="T29" fmla="*/ 33 h 66"/>
                  <a:gd name="T30" fmla="*/ 38 w 66"/>
                  <a:gd name="T31" fmla="*/ 39 h 66"/>
                  <a:gd name="T32" fmla="*/ 27 w 66"/>
                  <a:gd name="T33" fmla="*/ 41 h 66"/>
                  <a:gd name="T34" fmla="*/ 29 w 66"/>
                  <a:gd name="T35" fmla="*/ 48 h 66"/>
                  <a:gd name="T36" fmla="*/ 16 w 66"/>
                  <a:gd name="T37" fmla="*/ 52 h 66"/>
                  <a:gd name="T38" fmla="*/ 21 w 66"/>
                  <a:gd name="T39" fmla="*/ 56 h 66"/>
                  <a:gd name="T40" fmla="*/ 14 w 66"/>
                  <a:gd name="T41" fmla="*/ 54 h 66"/>
                  <a:gd name="T42" fmla="*/ 13 w 66"/>
                  <a:gd name="T43" fmla="*/ 55 h 66"/>
                  <a:gd name="T44" fmla="*/ 16 w 66"/>
                  <a:gd name="T45" fmla="*/ 61 h 66"/>
                  <a:gd name="T46" fmla="*/ 32 w 66"/>
                  <a:gd name="T47" fmla="*/ 17 h 66"/>
                  <a:gd name="T48" fmla="*/ 25 w 66"/>
                  <a:gd name="T49" fmla="*/ 24 h 66"/>
                  <a:gd name="T50" fmla="*/ 39 w 66"/>
                  <a:gd name="T51" fmla="*/ 26 h 66"/>
                  <a:gd name="T52" fmla="*/ 29 w 66"/>
                  <a:gd name="T53" fmla="*/ 8 h 66"/>
                  <a:gd name="T54" fmla="*/ 16 w 66"/>
                  <a:gd name="T55" fmla="*/ 15 h 66"/>
                  <a:gd name="T56" fmla="*/ 31 w 66"/>
                  <a:gd name="T57" fmla="*/ 16 h 66"/>
                  <a:gd name="T58" fmla="*/ 33 w 66"/>
                  <a:gd name="T59" fmla="*/ 13 h 66"/>
                  <a:gd name="T60" fmla="*/ 45 w 66"/>
                  <a:gd name="T61" fmla="*/ 10 h 66"/>
                  <a:gd name="T62" fmla="*/ 35 w 66"/>
                  <a:gd name="T63" fmla="*/ 17 h 66"/>
                  <a:gd name="T64" fmla="*/ 50 w 66"/>
                  <a:gd name="T65" fmla="*/ 15 h 66"/>
                  <a:gd name="T66" fmla="*/ 36 w 66"/>
                  <a:gd name="T67" fmla="*/ 15 h 66"/>
                  <a:gd name="T68" fmla="*/ 14 w 66"/>
                  <a:gd name="T69" fmla="*/ 32 h 66"/>
                  <a:gd name="T70" fmla="*/ 21 w 66"/>
                  <a:gd name="T71" fmla="*/ 23 h 66"/>
                  <a:gd name="T72" fmla="*/ 7 w 66"/>
                  <a:gd name="T73" fmla="*/ 28 h 66"/>
                  <a:gd name="T74" fmla="*/ 10 w 66"/>
                  <a:gd name="T75" fmla="*/ 46 h 66"/>
                  <a:gd name="T76" fmla="*/ 13 w 66"/>
                  <a:gd name="T77" fmla="*/ 34 h 66"/>
                  <a:gd name="T78" fmla="*/ 17 w 66"/>
                  <a:gd name="T79" fmla="*/ 34 h 66"/>
                  <a:gd name="T80" fmla="*/ 31 w 66"/>
                  <a:gd name="T81" fmla="*/ 34 h 66"/>
                  <a:gd name="T82" fmla="*/ 22 w 66"/>
                  <a:gd name="T83" fmla="*/ 25 h 66"/>
                  <a:gd name="T84" fmla="*/ 23 w 66"/>
                  <a:gd name="T85" fmla="*/ 41 h 66"/>
                  <a:gd name="T86" fmla="*/ 13 w 66"/>
                  <a:gd name="T87" fmla="*/ 50 h 66"/>
                  <a:gd name="T88" fmla="*/ 23 w 66"/>
                  <a:gd name="T8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6">
                    <a:moveTo>
                      <a:pt x="16" y="61"/>
                    </a:moveTo>
                    <a:cubicBezTo>
                      <a:pt x="14" y="60"/>
                      <a:pt x="13" y="59"/>
                      <a:pt x="11" y="57"/>
                    </a:cubicBezTo>
                    <a:cubicBezTo>
                      <a:pt x="11" y="57"/>
                      <a:pt x="11" y="57"/>
                      <a:pt x="10" y="57"/>
                    </a:cubicBezTo>
                    <a:cubicBezTo>
                      <a:pt x="10" y="58"/>
                      <a:pt x="10" y="58"/>
                      <a:pt x="10" y="58"/>
                    </a:cubicBezTo>
                    <a:cubicBezTo>
                      <a:pt x="9" y="58"/>
                      <a:pt x="9" y="59"/>
                      <a:pt x="9" y="59"/>
                    </a:cubicBezTo>
                    <a:cubicBezTo>
                      <a:pt x="10" y="61"/>
                      <a:pt x="10" y="63"/>
                      <a:pt x="9" y="64"/>
                    </a:cubicBezTo>
                    <a:cubicBezTo>
                      <a:pt x="7" y="66"/>
                      <a:pt x="4" y="66"/>
                      <a:pt x="2" y="64"/>
                    </a:cubicBezTo>
                    <a:cubicBezTo>
                      <a:pt x="0" y="63"/>
                      <a:pt x="0" y="60"/>
                      <a:pt x="2" y="58"/>
                    </a:cubicBezTo>
                    <a:cubicBezTo>
                      <a:pt x="3" y="56"/>
                      <a:pt x="6" y="56"/>
                      <a:pt x="7" y="57"/>
                    </a:cubicBezTo>
                    <a:cubicBezTo>
                      <a:pt x="8" y="57"/>
                      <a:pt x="8" y="57"/>
                      <a:pt x="8" y="57"/>
                    </a:cubicBezTo>
                    <a:cubicBezTo>
                      <a:pt x="9" y="55"/>
                      <a:pt x="11" y="54"/>
                      <a:pt x="12" y="53"/>
                    </a:cubicBezTo>
                    <a:cubicBezTo>
                      <a:pt x="12" y="53"/>
                      <a:pt x="12" y="52"/>
                      <a:pt x="12" y="52"/>
                    </a:cubicBezTo>
                    <a:cubicBezTo>
                      <a:pt x="2" y="41"/>
                      <a:pt x="2" y="24"/>
                      <a:pt x="13" y="13"/>
                    </a:cubicBezTo>
                    <a:cubicBezTo>
                      <a:pt x="24" y="2"/>
                      <a:pt x="41" y="3"/>
                      <a:pt x="52" y="12"/>
                    </a:cubicBezTo>
                    <a:cubicBezTo>
                      <a:pt x="52" y="12"/>
                      <a:pt x="53" y="12"/>
                      <a:pt x="53" y="12"/>
                    </a:cubicBezTo>
                    <a:cubicBezTo>
                      <a:pt x="56" y="9"/>
                      <a:pt x="56" y="9"/>
                      <a:pt x="56" y="9"/>
                    </a:cubicBezTo>
                    <a:cubicBezTo>
                      <a:pt x="57" y="8"/>
                      <a:pt x="57" y="8"/>
                      <a:pt x="57" y="8"/>
                    </a:cubicBezTo>
                    <a:cubicBezTo>
                      <a:pt x="56" y="6"/>
                      <a:pt x="56" y="4"/>
                      <a:pt x="57" y="2"/>
                    </a:cubicBezTo>
                    <a:cubicBezTo>
                      <a:pt x="59" y="0"/>
                      <a:pt x="62" y="0"/>
                      <a:pt x="64" y="2"/>
                    </a:cubicBezTo>
                    <a:cubicBezTo>
                      <a:pt x="66" y="4"/>
                      <a:pt x="66" y="7"/>
                      <a:pt x="64" y="9"/>
                    </a:cubicBezTo>
                    <a:cubicBezTo>
                      <a:pt x="63" y="10"/>
                      <a:pt x="60" y="11"/>
                      <a:pt x="59" y="10"/>
                    </a:cubicBezTo>
                    <a:cubicBezTo>
                      <a:pt x="58" y="10"/>
                      <a:pt x="58" y="10"/>
                      <a:pt x="58" y="10"/>
                    </a:cubicBezTo>
                    <a:cubicBezTo>
                      <a:pt x="57" y="11"/>
                      <a:pt x="57" y="11"/>
                      <a:pt x="57" y="11"/>
                    </a:cubicBezTo>
                    <a:cubicBezTo>
                      <a:pt x="57" y="11"/>
                      <a:pt x="57" y="11"/>
                      <a:pt x="57" y="12"/>
                    </a:cubicBezTo>
                    <a:cubicBezTo>
                      <a:pt x="58" y="13"/>
                      <a:pt x="60" y="15"/>
                      <a:pt x="61" y="16"/>
                    </a:cubicBezTo>
                    <a:cubicBezTo>
                      <a:pt x="59" y="18"/>
                      <a:pt x="59" y="18"/>
                      <a:pt x="59" y="18"/>
                    </a:cubicBezTo>
                    <a:cubicBezTo>
                      <a:pt x="58" y="16"/>
                      <a:pt x="57" y="15"/>
                      <a:pt x="56" y="13"/>
                    </a:cubicBezTo>
                    <a:cubicBezTo>
                      <a:pt x="56" y="13"/>
                      <a:pt x="55" y="13"/>
                      <a:pt x="55" y="13"/>
                    </a:cubicBezTo>
                    <a:cubicBezTo>
                      <a:pt x="55" y="13"/>
                      <a:pt x="55" y="13"/>
                      <a:pt x="55" y="13"/>
                    </a:cubicBezTo>
                    <a:cubicBezTo>
                      <a:pt x="54" y="14"/>
                      <a:pt x="54" y="14"/>
                      <a:pt x="54" y="14"/>
                    </a:cubicBezTo>
                    <a:cubicBezTo>
                      <a:pt x="54" y="14"/>
                      <a:pt x="54" y="14"/>
                      <a:pt x="54" y="15"/>
                    </a:cubicBezTo>
                    <a:cubicBezTo>
                      <a:pt x="55" y="16"/>
                      <a:pt x="57" y="18"/>
                      <a:pt x="57" y="19"/>
                    </a:cubicBezTo>
                    <a:cubicBezTo>
                      <a:pt x="56" y="21"/>
                      <a:pt x="56" y="21"/>
                      <a:pt x="56" y="21"/>
                    </a:cubicBezTo>
                    <a:cubicBezTo>
                      <a:pt x="56" y="21"/>
                      <a:pt x="56" y="21"/>
                      <a:pt x="56" y="21"/>
                    </a:cubicBezTo>
                    <a:cubicBezTo>
                      <a:pt x="53" y="23"/>
                      <a:pt x="53" y="23"/>
                      <a:pt x="53" y="23"/>
                    </a:cubicBezTo>
                    <a:cubicBezTo>
                      <a:pt x="54" y="21"/>
                      <a:pt x="54" y="18"/>
                      <a:pt x="53" y="16"/>
                    </a:cubicBezTo>
                    <a:cubicBezTo>
                      <a:pt x="53" y="16"/>
                      <a:pt x="52" y="16"/>
                      <a:pt x="52" y="16"/>
                    </a:cubicBezTo>
                    <a:cubicBezTo>
                      <a:pt x="52" y="16"/>
                      <a:pt x="52" y="16"/>
                      <a:pt x="51" y="16"/>
                    </a:cubicBezTo>
                    <a:cubicBezTo>
                      <a:pt x="43" y="25"/>
                      <a:pt x="43" y="25"/>
                      <a:pt x="43" y="25"/>
                    </a:cubicBezTo>
                    <a:cubicBezTo>
                      <a:pt x="43" y="25"/>
                      <a:pt x="43" y="25"/>
                      <a:pt x="43" y="25"/>
                    </a:cubicBezTo>
                    <a:cubicBezTo>
                      <a:pt x="43" y="26"/>
                      <a:pt x="45" y="28"/>
                      <a:pt x="47" y="29"/>
                    </a:cubicBezTo>
                    <a:cubicBezTo>
                      <a:pt x="46" y="31"/>
                      <a:pt x="46" y="31"/>
                      <a:pt x="46" y="31"/>
                    </a:cubicBezTo>
                    <a:cubicBezTo>
                      <a:pt x="44" y="30"/>
                      <a:pt x="43" y="29"/>
                      <a:pt x="42" y="27"/>
                    </a:cubicBezTo>
                    <a:cubicBezTo>
                      <a:pt x="41" y="27"/>
                      <a:pt x="41" y="27"/>
                      <a:pt x="40" y="27"/>
                    </a:cubicBezTo>
                    <a:cubicBezTo>
                      <a:pt x="35" y="33"/>
                      <a:pt x="35" y="33"/>
                      <a:pt x="35" y="33"/>
                    </a:cubicBezTo>
                    <a:cubicBezTo>
                      <a:pt x="35" y="33"/>
                      <a:pt x="35" y="34"/>
                      <a:pt x="35" y="34"/>
                    </a:cubicBezTo>
                    <a:cubicBezTo>
                      <a:pt x="39" y="38"/>
                      <a:pt x="39" y="38"/>
                      <a:pt x="39" y="38"/>
                    </a:cubicBezTo>
                    <a:cubicBezTo>
                      <a:pt x="38" y="39"/>
                      <a:pt x="38" y="39"/>
                      <a:pt x="38" y="39"/>
                    </a:cubicBezTo>
                    <a:cubicBezTo>
                      <a:pt x="34" y="35"/>
                      <a:pt x="34" y="35"/>
                      <a:pt x="34" y="35"/>
                    </a:cubicBezTo>
                    <a:cubicBezTo>
                      <a:pt x="33" y="35"/>
                      <a:pt x="33" y="35"/>
                      <a:pt x="32" y="35"/>
                    </a:cubicBezTo>
                    <a:cubicBezTo>
                      <a:pt x="27" y="41"/>
                      <a:pt x="27" y="41"/>
                      <a:pt x="27" y="41"/>
                    </a:cubicBezTo>
                    <a:cubicBezTo>
                      <a:pt x="27" y="41"/>
                      <a:pt x="27" y="42"/>
                      <a:pt x="27" y="42"/>
                    </a:cubicBezTo>
                    <a:cubicBezTo>
                      <a:pt x="28" y="43"/>
                      <a:pt x="30" y="45"/>
                      <a:pt x="31" y="46"/>
                    </a:cubicBezTo>
                    <a:cubicBezTo>
                      <a:pt x="29" y="48"/>
                      <a:pt x="29" y="48"/>
                      <a:pt x="29" y="48"/>
                    </a:cubicBezTo>
                    <a:cubicBezTo>
                      <a:pt x="28" y="46"/>
                      <a:pt x="27" y="45"/>
                      <a:pt x="26" y="43"/>
                    </a:cubicBezTo>
                    <a:cubicBezTo>
                      <a:pt x="25" y="43"/>
                      <a:pt x="25" y="43"/>
                      <a:pt x="24" y="43"/>
                    </a:cubicBezTo>
                    <a:cubicBezTo>
                      <a:pt x="16" y="52"/>
                      <a:pt x="16" y="52"/>
                      <a:pt x="16" y="52"/>
                    </a:cubicBezTo>
                    <a:cubicBezTo>
                      <a:pt x="16" y="52"/>
                      <a:pt x="16" y="53"/>
                      <a:pt x="16" y="53"/>
                    </a:cubicBezTo>
                    <a:cubicBezTo>
                      <a:pt x="18" y="54"/>
                      <a:pt x="21" y="54"/>
                      <a:pt x="23" y="54"/>
                    </a:cubicBezTo>
                    <a:cubicBezTo>
                      <a:pt x="21" y="56"/>
                      <a:pt x="21" y="56"/>
                      <a:pt x="21" y="56"/>
                    </a:cubicBezTo>
                    <a:cubicBezTo>
                      <a:pt x="21" y="56"/>
                      <a:pt x="21" y="56"/>
                      <a:pt x="21" y="56"/>
                    </a:cubicBezTo>
                    <a:cubicBezTo>
                      <a:pt x="19" y="58"/>
                      <a:pt x="19" y="58"/>
                      <a:pt x="19" y="58"/>
                    </a:cubicBezTo>
                    <a:cubicBezTo>
                      <a:pt x="17" y="57"/>
                      <a:pt x="16" y="56"/>
                      <a:pt x="14" y="54"/>
                    </a:cubicBezTo>
                    <a:cubicBezTo>
                      <a:pt x="14" y="54"/>
                      <a:pt x="14" y="54"/>
                      <a:pt x="13" y="55"/>
                    </a:cubicBezTo>
                    <a:cubicBezTo>
                      <a:pt x="13" y="55"/>
                      <a:pt x="13" y="55"/>
                      <a:pt x="13" y="55"/>
                    </a:cubicBezTo>
                    <a:cubicBezTo>
                      <a:pt x="13" y="55"/>
                      <a:pt x="13" y="55"/>
                      <a:pt x="13" y="55"/>
                    </a:cubicBezTo>
                    <a:cubicBezTo>
                      <a:pt x="13" y="56"/>
                      <a:pt x="13" y="56"/>
                      <a:pt x="13" y="56"/>
                    </a:cubicBezTo>
                    <a:cubicBezTo>
                      <a:pt x="14" y="57"/>
                      <a:pt x="16" y="58"/>
                      <a:pt x="17" y="59"/>
                    </a:cubicBezTo>
                    <a:lnTo>
                      <a:pt x="16" y="61"/>
                    </a:lnTo>
                    <a:close/>
                    <a:moveTo>
                      <a:pt x="39" y="25"/>
                    </a:moveTo>
                    <a:cubicBezTo>
                      <a:pt x="37" y="22"/>
                      <a:pt x="35" y="20"/>
                      <a:pt x="33" y="18"/>
                    </a:cubicBezTo>
                    <a:cubicBezTo>
                      <a:pt x="33" y="17"/>
                      <a:pt x="33" y="17"/>
                      <a:pt x="32" y="17"/>
                    </a:cubicBezTo>
                    <a:cubicBezTo>
                      <a:pt x="30" y="19"/>
                      <a:pt x="27" y="21"/>
                      <a:pt x="25" y="23"/>
                    </a:cubicBezTo>
                    <a:cubicBezTo>
                      <a:pt x="25" y="23"/>
                      <a:pt x="25" y="23"/>
                      <a:pt x="25" y="23"/>
                    </a:cubicBezTo>
                    <a:cubicBezTo>
                      <a:pt x="25" y="24"/>
                      <a:pt x="25" y="24"/>
                      <a:pt x="25" y="24"/>
                    </a:cubicBezTo>
                    <a:cubicBezTo>
                      <a:pt x="32" y="31"/>
                      <a:pt x="32" y="31"/>
                      <a:pt x="32" y="31"/>
                    </a:cubicBezTo>
                    <a:cubicBezTo>
                      <a:pt x="33" y="32"/>
                      <a:pt x="33" y="32"/>
                      <a:pt x="34" y="31"/>
                    </a:cubicBezTo>
                    <a:cubicBezTo>
                      <a:pt x="39" y="26"/>
                      <a:pt x="39" y="26"/>
                      <a:pt x="39" y="26"/>
                    </a:cubicBezTo>
                    <a:cubicBezTo>
                      <a:pt x="39" y="26"/>
                      <a:pt x="39" y="25"/>
                      <a:pt x="39" y="25"/>
                    </a:cubicBezTo>
                    <a:close/>
                    <a:moveTo>
                      <a:pt x="32" y="14"/>
                    </a:moveTo>
                    <a:cubicBezTo>
                      <a:pt x="31" y="12"/>
                      <a:pt x="30" y="10"/>
                      <a:pt x="29" y="8"/>
                    </a:cubicBezTo>
                    <a:cubicBezTo>
                      <a:pt x="29" y="8"/>
                      <a:pt x="29" y="7"/>
                      <a:pt x="28" y="8"/>
                    </a:cubicBezTo>
                    <a:cubicBezTo>
                      <a:pt x="24" y="8"/>
                      <a:pt x="19" y="10"/>
                      <a:pt x="16" y="13"/>
                    </a:cubicBezTo>
                    <a:cubicBezTo>
                      <a:pt x="15" y="14"/>
                      <a:pt x="15" y="14"/>
                      <a:pt x="16" y="15"/>
                    </a:cubicBezTo>
                    <a:cubicBezTo>
                      <a:pt x="23" y="21"/>
                      <a:pt x="23" y="21"/>
                      <a:pt x="23" y="21"/>
                    </a:cubicBezTo>
                    <a:cubicBezTo>
                      <a:pt x="23" y="22"/>
                      <a:pt x="23" y="22"/>
                      <a:pt x="24" y="21"/>
                    </a:cubicBezTo>
                    <a:cubicBezTo>
                      <a:pt x="26" y="19"/>
                      <a:pt x="29" y="17"/>
                      <a:pt x="31" y="16"/>
                    </a:cubicBezTo>
                    <a:cubicBezTo>
                      <a:pt x="32" y="15"/>
                      <a:pt x="32" y="15"/>
                      <a:pt x="32" y="14"/>
                    </a:cubicBezTo>
                    <a:close/>
                    <a:moveTo>
                      <a:pt x="31" y="8"/>
                    </a:moveTo>
                    <a:cubicBezTo>
                      <a:pt x="32" y="10"/>
                      <a:pt x="32" y="12"/>
                      <a:pt x="33" y="13"/>
                    </a:cubicBezTo>
                    <a:cubicBezTo>
                      <a:pt x="34" y="14"/>
                      <a:pt x="34" y="14"/>
                      <a:pt x="34" y="14"/>
                    </a:cubicBezTo>
                    <a:cubicBezTo>
                      <a:pt x="38" y="12"/>
                      <a:pt x="42" y="11"/>
                      <a:pt x="45" y="11"/>
                    </a:cubicBezTo>
                    <a:cubicBezTo>
                      <a:pt x="45" y="11"/>
                      <a:pt x="46" y="10"/>
                      <a:pt x="45" y="10"/>
                    </a:cubicBezTo>
                    <a:cubicBezTo>
                      <a:pt x="41" y="8"/>
                      <a:pt x="37" y="7"/>
                      <a:pt x="32" y="7"/>
                    </a:cubicBezTo>
                    <a:cubicBezTo>
                      <a:pt x="31" y="7"/>
                      <a:pt x="31" y="8"/>
                      <a:pt x="31" y="8"/>
                    </a:cubicBezTo>
                    <a:close/>
                    <a:moveTo>
                      <a:pt x="35" y="17"/>
                    </a:moveTo>
                    <a:cubicBezTo>
                      <a:pt x="37" y="19"/>
                      <a:pt x="38" y="21"/>
                      <a:pt x="40" y="23"/>
                    </a:cubicBezTo>
                    <a:cubicBezTo>
                      <a:pt x="41" y="24"/>
                      <a:pt x="41" y="24"/>
                      <a:pt x="42" y="23"/>
                    </a:cubicBezTo>
                    <a:cubicBezTo>
                      <a:pt x="50" y="15"/>
                      <a:pt x="50" y="15"/>
                      <a:pt x="50" y="15"/>
                    </a:cubicBezTo>
                    <a:cubicBezTo>
                      <a:pt x="50" y="15"/>
                      <a:pt x="50" y="14"/>
                      <a:pt x="50" y="14"/>
                    </a:cubicBezTo>
                    <a:cubicBezTo>
                      <a:pt x="50" y="14"/>
                      <a:pt x="50" y="14"/>
                      <a:pt x="50" y="14"/>
                    </a:cubicBezTo>
                    <a:cubicBezTo>
                      <a:pt x="46" y="11"/>
                      <a:pt x="40" y="13"/>
                      <a:pt x="36" y="15"/>
                    </a:cubicBezTo>
                    <a:cubicBezTo>
                      <a:pt x="35" y="16"/>
                      <a:pt x="35" y="16"/>
                      <a:pt x="35" y="17"/>
                    </a:cubicBezTo>
                    <a:close/>
                    <a:moveTo>
                      <a:pt x="8" y="29"/>
                    </a:moveTo>
                    <a:cubicBezTo>
                      <a:pt x="10" y="30"/>
                      <a:pt x="12" y="31"/>
                      <a:pt x="14" y="32"/>
                    </a:cubicBezTo>
                    <a:cubicBezTo>
                      <a:pt x="15" y="32"/>
                      <a:pt x="15" y="32"/>
                      <a:pt x="15" y="32"/>
                    </a:cubicBezTo>
                    <a:cubicBezTo>
                      <a:pt x="17" y="29"/>
                      <a:pt x="19" y="26"/>
                      <a:pt x="21" y="24"/>
                    </a:cubicBezTo>
                    <a:cubicBezTo>
                      <a:pt x="21" y="24"/>
                      <a:pt x="21" y="23"/>
                      <a:pt x="21" y="23"/>
                    </a:cubicBezTo>
                    <a:cubicBezTo>
                      <a:pt x="14" y="16"/>
                      <a:pt x="14" y="16"/>
                      <a:pt x="14" y="16"/>
                    </a:cubicBezTo>
                    <a:cubicBezTo>
                      <a:pt x="14" y="16"/>
                      <a:pt x="14" y="16"/>
                      <a:pt x="13" y="16"/>
                    </a:cubicBezTo>
                    <a:cubicBezTo>
                      <a:pt x="10" y="20"/>
                      <a:pt x="8" y="24"/>
                      <a:pt x="7" y="28"/>
                    </a:cubicBezTo>
                    <a:cubicBezTo>
                      <a:pt x="7" y="29"/>
                      <a:pt x="7" y="29"/>
                      <a:pt x="8" y="29"/>
                    </a:cubicBezTo>
                    <a:close/>
                    <a:moveTo>
                      <a:pt x="7" y="32"/>
                    </a:moveTo>
                    <a:cubicBezTo>
                      <a:pt x="7" y="37"/>
                      <a:pt x="8" y="41"/>
                      <a:pt x="10" y="46"/>
                    </a:cubicBezTo>
                    <a:cubicBezTo>
                      <a:pt x="10" y="46"/>
                      <a:pt x="10" y="46"/>
                      <a:pt x="10" y="45"/>
                    </a:cubicBezTo>
                    <a:cubicBezTo>
                      <a:pt x="10" y="42"/>
                      <a:pt x="12" y="38"/>
                      <a:pt x="13" y="35"/>
                    </a:cubicBezTo>
                    <a:cubicBezTo>
                      <a:pt x="14" y="34"/>
                      <a:pt x="14" y="34"/>
                      <a:pt x="13" y="34"/>
                    </a:cubicBezTo>
                    <a:cubicBezTo>
                      <a:pt x="11" y="33"/>
                      <a:pt x="10" y="32"/>
                      <a:pt x="8" y="31"/>
                    </a:cubicBezTo>
                    <a:cubicBezTo>
                      <a:pt x="7" y="31"/>
                      <a:pt x="7" y="32"/>
                      <a:pt x="7" y="32"/>
                    </a:cubicBezTo>
                    <a:close/>
                    <a:moveTo>
                      <a:pt x="17" y="34"/>
                    </a:moveTo>
                    <a:cubicBezTo>
                      <a:pt x="20" y="35"/>
                      <a:pt x="22" y="37"/>
                      <a:pt x="24" y="39"/>
                    </a:cubicBezTo>
                    <a:cubicBezTo>
                      <a:pt x="25" y="40"/>
                      <a:pt x="25" y="40"/>
                      <a:pt x="26" y="39"/>
                    </a:cubicBezTo>
                    <a:cubicBezTo>
                      <a:pt x="31" y="34"/>
                      <a:pt x="31" y="34"/>
                      <a:pt x="31" y="34"/>
                    </a:cubicBezTo>
                    <a:cubicBezTo>
                      <a:pt x="31" y="34"/>
                      <a:pt x="31" y="33"/>
                      <a:pt x="31" y="33"/>
                    </a:cubicBezTo>
                    <a:cubicBezTo>
                      <a:pt x="24" y="25"/>
                      <a:pt x="24" y="25"/>
                      <a:pt x="24" y="25"/>
                    </a:cubicBezTo>
                    <a:cubicBezTo>
                      <a:pt x="23" y="25"/>
                      <a:pt x="23" y="25"/>
                      <a:pt x="22" y="25"/>
                    </a:cubicBezTo>
                    <a:cubicBezTo>
                      <a:pt x="20" y="28"/>
                      <a:pt x="18" y="30"/>
                      <a:pt x="17" y="33"/>
                    </a:cubicBezTo>
                    <a:cubicBezTo>
                      <a:pt x="17" y="33"/>
                      <a:pt x="17" y="33"/>
                      <a:pt x="17" y="34"/>
                    </a:cubicBezTo>
                    <a:close/>
                    <a:moveTo>
                      <a:pt x="23" y="41"/>
                    </a:moveTo>
                    <a:cubicBezTo>
                      <a:pt x="21" y="39"/>
                      <a:pt x="19" y="37"/>
                      <a:pt x="16" y="36"/>
                    </a:cubicBezTo>
                    <a:cubicBezTo>
                      <a:pt x="16" y="35"/>
                      <a:pt x="15" y="35"/>
                      <a:pt x="15" y="36"/>
                    </a:cubicBezTo>
                    <a:cubicBezTo>
                      <a:pt x="13" y="40"/>
                      <a:pt x="11" y="46"/>
                      <a:pt x="13" y="50"/>
                    </a:cubicBezTo>
                    <a:cubicBezTo>
                      <a:pt x="13" y="51"/>
                      <a:pt x="14" y="51"/>
                      <a:pt x="15" y="50"/>
                    </a:cubicBezTo>
                    <a:cubicBezTo>
                      <a:pt x="23" y="42"/>
                      <a:pt x="23" y="42"/>
                      <a:pt x="23" y="42"/>
                    </a:cubicBezTo>
                    <a:cubicBezTo>
                      <a:pt x="23" y="42"/>
                      <a:pt x="23" y="41"/>
                      <a:pt x="2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2"/>
                  </a:solidFill>
                </a:endParaRPr>
              </a:p>
            </p:txBody>
          </p:sp>
          <p:sp>
            <p:nvSpPr>
              <p:cNvPr id="16" name="Freeform 14"/>
              <p:cNvSpPr>
                <a:spLocks noEditPoints="1"/>
              </p:cNvSpPr>
              <p:nvPr/>
            </p:nvSpPr>
            <p:spPr bwMode="auto">
              <a:xfrm>
                <a:off x="18" y="28"/>
                <a:ext cx="102" cy="125"/>
              </a:xfrm>
              <a:custGeom>
                <a:avLst/>
                <a:gdLst>
                  <a:gd name="T0" fmla="*/ 34 w 58"/>
                  <a:gd name="T1" fmla="*/ 29 h 71"/>
                  <a:gd name="T2" fmla="*/ 25 w 58"/>
                  <a:gd name="T3" fmla="*/ 35 h 71"/>
                  <a:gd name="T4" fmla="*/ 27 w 58"/>
                  <a:gd name="T5" fmla="*/ 42 h 71"/>
                  <a:gd name="T6" fmla="*/ 40 w 58"/>
                  <a:gd name="T7" fmla="*/ 37 h 71"/>
                  <a:gd name="T8" fmla="*/ 6 w 58"/>
                  <a:gd name="T9" fmla="*/ 45 h 71"/>
                  <a:gd name="T10" fmla="*/ 44 w 58"/>
                  <a:gd name="T11" fmla="*/ 39 h 71"/>
                  <a:gd name="T12" fmla="*/ 51 w 58"/>
                  <a:gd name="T13" fmla="*/ 0 h 71"/>
                  <a:gd name="T14" fmla="*/ 26 w 58"/>
                  <a:gd name="T15" fmla="*/ 50 h 71"/>
                  <a:gd name="T16" fmla="*/ 25 w 58"/>
                  <a:gd name="T17" fmla="*/ 52 h 71"/>
                  <a:gd name="T18" fmla="*/ 25 w 58"/>
                  <a:gd name="T19" fmla="*/ 61 h 71"/>
                  <a:gd name="T20" fmla="*/ 25 w 58"/>
                  <a:gd name="T21" fmla="*/ 63 h 71"/>
                  <a:gd name="T22" fmla="*/ 45 w 58"/>
                  <a:gd name="T23" fmla="*/ 69 h 71"/>
                  <a:gd name="T24" fmla="*/ 1 w 58"/>
                  <a:gd name="T25" fmla="*/ 71 h 71"/>
                  <a:gd name="T26" fmla="*/ 20 w 58"/>
                  <a:gd name="T27" fmla="*/ 63 h 71"/>
                  <a:gd name="T28" fmla="*/ 21 w 58"/>
                  <a:gd name="T29" fmla="*/ 61 h 71"/>
                  <a:gd name="T30" fmla="*/ 21 w 58"/>
                  <a:gd name="T31" fmla="*/ 52 h 71"/>
                  <a:gd name="T32" fmla="*/ 21 w 58"/>
                  <a:gd name="T33" fmla="*/ 50 h 71"/>
                  <a:gd name="T34" fmla="*/ 6 w 58"/>
                  <a:gd name="T35" fmla="*/ 45 h 71"/>
                  <a:gd name="T36" fmla="*/ 11 w 58"/>
                  <a:gd name="T37" fmla="*/ 40 h 71"/>
                  <a:gd name="T38" fmla="*/ 24 w 58"/>
                  <a:gd name="T39" fmla="*/ 43 h 71"/>
                  <a:gd name="T40" fmla="*/ 23 w 58"/>
                  <a:gd name="T41" fmla="*/ 37 h 71"/>
                  <a:gd name="T42" fmla="*/ 11 w 58"/>
                  <a:gd name="T43" fmla="*/ 40 h 71"/>
                  <a:gd name="T44" fmla="*/ 13 w 58"/>
                  <a:gd name="T45" fmla="*/ 38 h 71"/>
                  <a:gd name="T46" fmla="*/ 21 w 58"/>
                  <a:gd name="T47" fmla="*/ 34 h 71"/>
                  <a:gd name="T48" fmla="*/ 21 w 58"/>
                  <a:gd name="T49" fmla="*/ 30 h 71"/>
                  <a:gd name="T50" fmla="*/ 24 w 58"/>
                  <a:gd name="T51" fmla="*/ 33 h 71"/>
                  <a:gd name="T52" fmla="*/ 31 w 58"/>
                  <a:gd name="T53" fmla="*/ 27 h 71"/>
                  <a:gd name="T54" fmla="*/ 29 w 58"/>
                  <a:gd name="T55" fmla="*/ 22 h 71"/>
                  <a:gd name="T56" fmla="*/ 33 w 58"/>
                  <a:gd name="T57" fmla="*/ 25 h 71"/>
                  <a:gd name="T58" fmla="*/ 39 w 58"/>
                  <a:gd name="T59" fmla="*/ 18 h 71"/>
                  <a:gd name="T60" fmla="*/ 36 w 58"/>
                  <a:gd name="T61" fmla="*/ 15 h 71"/>
                  <a:gd name="T62" fmla="*/ 40 w 58"/>
                  <a:gd name="T63" fmla="*/ 15 h 71"/>
                  <a:gd name="T64" fmla="*/ 43 w 58"/>
                  <a:gd name="T65" fmla="*/ 7 h 71"/>
                  <a:gd name="T66" fmla="*/ 46 w 58"/>
                  <a:gd name="T67" fmla="*/ 5 h 71"/>
                  <a:gd name="T68" fmla="*/ 43 w 58"/>
                  <a:gd name="T69" fmla="*/ 17 h 71"/>
                  <a:gd name="T70" fmla="*/ 49 w 58"/>
                  <a:gd name="T71" fmla="*/ 18 h 71"/>
                  <a:gd name="T72" fmla="*/ 46 w 58"/>
                  <a:gd name="T73" fmla="*/ 5 h 71"/>
                  <a:gd name="T74" fmla="*/ 43 w 58"/>
                  <a:gd name="T75" fmla="*/ 37 h 71"/>
                  <a:gd name="T76" fmla="*/ 48 w 58"/>
                  <a:gd name="T77" fmla="*/ 21 h 71"/>
                  <a:gd name="T78" fmla="*/ 41 w 58"/>
                  <a:gd name="T79" fmla="*/ 19 h 71"/>
                  <a:gd name="T80" fmla="*/ 35 w 58"/>
                  <a:gd name="T81" fmla="*/ 28 h 71"/>
                  <a:gd name="T82" fmla="*/ 42 w 58"/>
                  <a:gd name="T83" fmla="*/ 35 h 71"/>
                  <a:gd name="T84" fmla="*/ 49 w 58"/>
                  <a:gd name="T85"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71">
                    <a:moveTo>
                      <a:pt x="40" y="36"/>
                    </a:moveTo>
                    <a:cubicBezTo>
                      <a:pt x="34" y="29"/>
                      <a:pt x="34" y="29"/>
                      <a:pt x="34" y="29"/>
                    </a:cubicBezTo>
                    <a:cubicBezTo>
                      <a:pt x="33" y="29"/>
                      <a:pt x="33" y="29"/>
                      <a:pt x="32" y="29"/>
                    </a:cubicBezTo>
                    <a:cubicBezTo>
                      <a:pt x="30" y="32"/>
                      <a:pt x="27" y="33"/>
                      <a:pt x="25" y="35"/>
                    </a:cubicBezTo>
                    <a:cubicBezTo>
                      <a:pt x="24" y="35"/>
                      <a:pt x="24" y="36"/>
                      <a:pt x="24" y="36"/>
                    </a:cubicBezTo>
                    <a:cubicBezTo>
                      <a:pt x="26" y="38"/>
                      <a:pt x="26" y="40"/>
                      <a:pt x="27" y="42"/>
                    </a:cubicBezTo>
                    <a:cubicBezTo>
                      <a:pt x="27" y="43"/>
                      <a:pt x="27" y="43"/>
                      <a:pt x="28" y="43"/>
                    </a:cubicBezTo>
                    <a:cubicBezTo>
                      <a:pt x="32" y="42"/>
                      <a:pt x="37" y="40"/>
                      <a:pt x="40" y="37"/>
                    </a:cubicBezTo>
                    <a:cubicBezTo>
                      <a:pt x="41" y="37"/>
                      <a:pt x="41" y="36"/>
                      <a:pt x="40" y="36"/>
                    </a:cubicBezTo>
                    <a:close/>
                    <a:moveTo>
                      <a:pt x="6" y="45"/>
                    </a:moveTo>
                    <a:cubicBezTo>
                      <a:pt x="7" y="43"/>
                      <a:pt x="7" y="43"/>
                      <a:pt x="7" y="43"/>
                    </a:cubicBezTo>
                    <a:cubicBezTo>
                      <a:pt x="19" y="50"/>
                      <a:pt x="34" y="49"/>
                      <a:pt x="44" y="39"/>
                    </a:cubicBezTo>
                    <a:cubicBezTo>
                      <a:pt x="54" y="29"/>
                      <a:pt x="56" y="13"/>
                      <a:pt x="49" y="2"/>
                    </a:cubicBezTo>
                    <a:cubicBezTo>
                      <a:pt x="51" y="0"/>
                      <a:pt x="51" y="0"/>
                      <a:pt x="51" y="0"/>
                    </a:cubicBezTo>
                    <a:cubicBezTo>
                      <a:pt x="58" y="13"/>
                      <a:pt x="57" y="29"/>
                      <a:pt x="46" y="40"/>
                    </a:cubicBezTo>
                    <a:cubicBezTo>
                      <a:pt x="40" y="46"/>
                      <a:pt x="33" y="49"/>
                      <a:pt x="26" y="50"/>
                    </a:cubicBezTo>
                    <a:cubicBezTo>
                      <a:pt x="25" y="50"/>
                      <a:pt x="25" y="50"/>
                      <a:pt x="25" y="50"/>
                    </a:cubicBezTo>
                    <a:cubicBezTo>
                      <a:pt x="25" y="52"/>
                      <a:pt x="25" y="52"/>
                      <a:pt x="25" y="52"/>
                    </a:cubicBezTo>
                    <a:cubicBezTo>
                      <a:pt x="25" y="52"/>
                      <a:pt x="25" y="52"/>
                      <a:pt x="25" y="52"/>
                    </a:cubicBezTo>
                    <a:cubicBezTo>
                      <a:pt x="29" y="54"/>
                      <a:pt x="29" y="59"/>
                      <a:pt x="25" y="61"/>
                    </a:cubicBezTo>
                    <a:cubicBezTo>
                      <a:pt x="25" y="61"/>
                      <a:pt x="25" y="61"/>
                      <a:pt x="25" y="61"/>
                    </a:cubicBezTo>
                    <a:cubicBezTo>
                      <a:pt x="25" y="63"/>
                      <a:pt x="25" y="63"/>
                      <a:pt x="25" y="63"/>
                    </a:cubicBezTo>
                    <a:cubicBezTo>
                      <a:pt x="25" y="63"/>
                      <a:pt x="25" y="63"/>
                      <a:pt x="26" y="63"/>
                    </a:cubicBezTo>
                    <a:cubicBezTo>
                      <a:pt x="32" y="64"/>
                      <a:pt x="40" y="66"/>
                      <a:pt x="45" y="69"/>
                    </a:cubicBezTo>
                    <a:cubicBezTo>
                      <a:pt x="46" y="70"/>
                      <a:pt x="46" y="71"/>
                      <a:pt x="45" y="71"/>
                    </a:cubicBezTo>
                    <a:cubicBezTo>
                      <a:pt x="1" y="71"/>
                      <a:pt x="1" y="71"/>
                      <a:pt x="1" y="71"/>
                    </a:cubicBezTo>
                    <a:cubicBezTo>
                      <a:pt x="0" y="71"/>
                      <a:pt x="0" y="70"/>
                      <a:pt x="1" y="69"/>
                    </a:cubicBezTo>
                    <a:cubicBezTo>
                      <a:pt x="6" y="66"/>
                      <a:pt x="14" y="64"/>
                      <a:pt x="20" y="63"/>
                    </a:cubicBezTo>
                    <a:cubicBezTo>
                      <a:pt x="21" y="63"/>
                      <a:pt x="21" y="63"/>
                      <a:pt x="21" y="63"/>
                    </a:cubicBezTo>
                    <a:cubicBezTo>
                      <a:pt x="21" y="61"/>
                      <a:pt x="21" y="61"/>
                      <a:pt x="21" y="61"/>
                    </a:cubicBezTo>
                    <a:cubicBezTo>
                      <a:pt x="21" y="61"/>
                      <a:pt x="21" y="61"/>
                      <a:pt x="21" y="61"/>
                    </a:cubicBezTo>
                    <a:cubicBezTo>
                      <a:pt x="17" y="59"/>
                      <a:pt x="17" y="54"/>
                      <a:pt x="21" y="52"/>
                    </a:cubicBezTo>
                    <a:cubicBezTo>
                      <a:pt x="21" y="52"/>
                      <a:pt x="21" y="52"/>
                      <a:pt x="21" y="52"/>
                    </a:cubicBezTo>
                    <a:cubicBezTo>
                      <a:pt x="21" y="50"/>
                      <a:pt x="21" y="50"/>
                      <a:pt x="21" y="50"/>
                    </a:cubicBezTo>
                    <a:cubicBezTo>
                      <a:pt x="21" y="50"/>
                      <a:pt x="21" y="50"/>
                      <a:pt x="20" y="50"/>
                    </a:cubicBezTo>
                    <a:cubicBezTo>
                      <a:pt x="15" y="49"/>
                      <a:pt x="10" y="48"/>
                      <a:pt x="6" y="45"/>
                    </a:cubicBezTo>
                    <a:close/>
                    <a:moveTo>
                      <a:pt x="9" y="42"/>
                    </a:moveTo>
                    <a:cubicBezTo>
                      <a:pt x="11" y="40"/>
                      <a:pt x="11" y="40"/>
                      <a:pt x="11" y="40"/>
                    </a:cubicBezTo>
                    <a:cubicBezTo>
                      <a:pt x="11" y="40"/>
                      <a:pt x="11" y="40"/>
                      <a:pt x="11" y="40"/>
                    </a:cubicBezTo>
                    <a:cubicBezTo>
                      <a:pt x="15" y="43"/>
                      <a:pt x="19" y="44"/>
                      <a:pt x="24" y="43"/>
                    </a:cubicBezTo>
                    <a:cubicBezTo>
                      <a:pt x="25" y="43"/>
                      <a:pt x="25" y="43"/>
                      <a:pt x="25" y="42"/>
                    </a:cubicBezTo>
                    <a:cubicBezTo>
                      <a:pt x="24" y="41"/>
                      <a:pt x="24" y="39"/>
                      <a:pt x="23" y="37"/>
                    </a:cubicBezTo>
                    <a:cubicBezTo>
                      <a:pt x="22" y="37"/>
                      <a:pt x="22" y="37"/>
                      <a:pt x="22" y="37"/>
                    </a:cubicBezTo>
                    <a:cubicBezTo>
                      <a:pt x="18" y="39"/>
                      <a:pt x="15" y="40"/>
                      <a:pt x="11" y="40"/>
                    </a:cubicBezTo>
                    <a:cubicBezTo>
                      <a:pt x="11" y="40"/>
                      <a:pt x="11" y="40"/>
                      <a:pt x="11" y="40"/>
                    </a:cubicBezTo>
                    <a:cubicBezTo>
                      <a:pt x="13" y="38"/>
                      <a:pt x="13" y="38"/>
                      <a:pt x="13" y="38"/>
                    </a:cubicBezTo>
                    <a:cubicBezTo>
                      <a:pt x="16" y="37"/>
                      <a:pt x="18" y="36"/>
                      <a:pt x="20" y="35"/>
                    </a:cubicBezTo>
                    <a:cubicBezTo>
                      <a:pt x="21" y="35"/>
                      <a:pt x="21" y="34"/>
                      <a:pt x="21" y="34"/>
                    </a:cubicBezTo>
                    <a:cubicBezTo>
                      <a:pt x="20" y="33"/>
                      <a:pt x="20" y="32"/>
                      <a:pt x="19" y="32"/>
                    </a:cubicBezTo>
                    <a:cubicBezTo>
                      <a:pt x="21" y="30"/>
                      <a:pt x="21" y="30"/>
                      <a:pt x="21" y="30"/>
                    </a:cubicBezTo>
                    <a:cubicBezTo>
                      <a:pt x="21" y="31"/>
                      <a:pt x="22" y="32"/>
                      <a:pt x="23" y="33"/>
                    </a:cubicBezTo>
                    <a:cubicBezTo>
                      <a:pt x="23" y="33"/>
                      <a:pt x="23" y="34"/>
                      <a:pt x="24" y="33"/>
                    </a:cubicBezTo>
                    <a:cubicBezTo>
                      <a:pt x="26" y="32"/>
                      <a:pt x="29" y="30"/>
                      <a:pt x="31" y="28"/>
                    </a:cubicBezTo>
                    <a:cubicBezTo>
                      <a:pt x="31" y="28"/>
                      <a:pt x="31" y="27"/>
                      <a:pt x="31" y="27"/>
                    </a:cubicBezTo>
                    <a:cubicBezTo>
                      <a:pt x="28" y="23"/>
                      <a:pt x="28" y="23"/>
                      <a:pt x="28" y="23"/>
                    </a:cubicBezTo>
                    <a:cubicBezTo>
                      <a:pt x="29" y="22"/>
                      <a:pt x="29" y="22"/>
                      <a:pt x="29" y="22"/>
                    </a:cubicBezTo>
                    <a:cubicBezTo>
                      <a:pt x="32" y="25"/>
                      <a:pt x="32" y="25"/>
                      <a:pt x="32" y="25"/>
                    </a:cubicBezTo>
                    <a:cubicBezTo>
                      <a:pt x="33" y="25"/>
                      <a:pt x="33" y="25"/>
                      <a:pt x="33" y="25"/>
                    </a:cubicBezTo>
                    <a:cubicBezTo>
                      <a:pt x="33" y="25"/>
                      <a:pt x="33" y="25"/>
                      <a:pt x="34" y="25"/>
                    </a:cubicBezTo>
                    <a:cubicBezTo>
                      <a:pt x="36" y="23"/>
                      <a:pt x="38" y="20"/>
                      <a:pt x="39" y="18"/>
                    </a:cubicBezTo>
                    <a:cubicBezTo>
                      <a:pt x="39" y="18"/>
                      <a:pt x="39" y="17"/>
                      <a:pt x="39" y="17"/>
                    </a:cubicBezTo>
                    <a:cubicBezTo>
                      <a:pt x="38" y="16"/>
                      <a:pt x="37" y="16"/>
                      <a:pt x="36" y="15"/>
                    </a:cubicBezTo>
                    <a:cubicBezTo>
                      <a:pt x="37" y="13"/>
                      <a:pt x="37" y="13"/>
                      <a:pt x="37" y="13"/>
                    </a:cubicBezTo>
                    <a:cubicBezTo>
                      <a:pt x="38" y="14"/>
                      <a:pt x="39" y="15"/>
                      <a:pt x="40" y="15"/>
                    </a:cubicBezTo>
                    <a:cubicBezTo>
                      <a:pt x="40" y="15"/>
                      <a:pt x="41" y="15"/>
                      <a:pt x="41" y="15"/>
                    </a:cubicBezTo>
                    <a:cubicBezTo>
                      <a:pt x="42" y="13"/>
                      <a:pt x="43" y="10"/>
                      <a:pt x="43" y="7"/>
                    </a:cubicBezTo>
                    <a:cubicBezTo>
                      <a:pt x="46" y="5"/>
                      <a:pt x="46" y="5"/>
                      <a:pt x="46" y="5"/>
                    </a:cubicBezTo>
                    <a:cubicBezTo>
                      <a:pt x="46" y="5"/>
                      <a:pt x="46" y="5"/>
                      <a:pt x="46" y="5"/>
                    </a:cubicBezTo>
                    <a:cubicBezTo>
                      <a:pt x="46" y="9"/>
                      <a:pt x="44" y="13"/>
                      <a:pt x="43" y="16"/>
                    </a:cubicBezTo>
                    <a:cubicBezTo>
                      <a:pt x="42" y="16"/>
                      <a:pt x="43" y="17"/>
                      <a:pt x="43" y="17"/>
                    </a:cubicBezTo>
                    <a:cubicBezTo>
                      <a:pt x="45" y="18"/>
                      <a:pt x="46" y="19"/>
                      <a:pt x="48" y="19"/>
                    </a:cubicBezTo>
                    <a:cubicBezTo>
                      <a:pt x="49" y="19"/>
                      <a:pt x="49" y="19"/>
                      <a:pt x="49" y="18"/>
                    </a:cubicBezTo>
                    <a:cubicBezTo>
                      <a:pt x="49" y="14"/>
                      <a:pt x="48" y="9"/>
                      <a:pt x="46" y="5"/>
                    </a:cubicBezTo>
                    <a:cubicBezTo>
                      <a:pt x="46" y="5"/>
                      <a:pt x="46" y="5"/>
                      <a:pt x="46" y="5"/>
                    </a:cubicBezTo>
                    <a:cubicBezTo>
                      <a:pt x="47" y="3"/>
                      <a:pt x="47" y="3"/>
                      <a:pt x="47" y="3"/>
                    </a:cubicBezTo>
                    <a:cubicBezTo>
                      <a:pt x="53" y="14"/>
                      <a:pt x="52" y="28"/>
                      <a:pt x="43" y="37"/>
                    </a:cubicBezTo>
                    <a:cubicBezTo>
                      <a:pt x="34" y="46"/>
                      <a:pt x="20" y="48"/>
                      <a:pt x="9" y="42"/>
                    </a:cubicBezTo>
                    <a:close/>
                    <a:moveTo>
                      <a:pt x="48" y="21"/>
                    </a:moveTo>
                    <a:cubicBezTo>
                      <a:pt x="46" y="21"/>
                      <a:pt x="44" y="20"/>
                      <a:pt x="42" y="19"/>
                    </a:cubicBezTo>
                    <a:cubicBezTo>
                      <a:pt x="42" y="18"/>
                      <a:pt x="41" y="19"/>
                      <a:pt x="41" y="19"/>
                    </a:cubicBezTo>
                    <a:cubicBezTo>
                      <a:pt x="39" y="22"/>
                      <a:pt x="37" y="24"/>
                      <a:pt x="35" y="27"/>
                    </a:cubicBezTo>
                    <a:cubicBezTo>
                      <a:pt x="35" y="27"/>
                      <a:pt x="35" y="27"/>
                      <a:pt x="35" y="28"/>
                    </a:cubicBezTo>
                    <a:cubicBezTo>
                      <a:pt x="42" y="34"/>
                      <a:pt x="42" y="34"/>
                      <a:pt x="42" y="34"/>
                    </a:cubicBezTo>
                    <a:cubicBezTo>
                      <a:pt x="42" y="35"/>
                      <a:pt x="42" y="35"/>
                      <a:pt x="42" y="35"/>
                    </a:cubicBezTo>
                    <a:cubicBezTo>
                      <a:pt x="42" y="35"/>
                      <a:pt x="43" y="35"/>
                      <a:pt x="43" y="34"/>
                    </a:cubicBezTo>
                    <a:cubicBezTo>
                      <a:pt x="46" y="31"/>
                      <a:pt x="48" y="27"/>
                      <a:pt x="49" y="22"/>
                    </a:cubicBezTo>
                    <a:cubicBezTo>
                      <a:pt x="49" y="22"/>
                      <a:pt x="49" y="21"/>
                      <a:pt x="4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2"/>
                  </a:solidFill>
                </a:endParaRPr>
              </a:p>
            </p:txBody>
          </p:sp>
        </p:grpSp>
      </p:grpSp>
      <p:grpSp>
        <p:nvGrpSpPr>
          <p:cNvPr id="35" name="组合 34"/>
          <p:cNvGrpSpPr/>
          <p:nvPr/>
        </p:nvGrpSpPr>
        <p:grpSpPr>
          <a:xfrm>
            <a:off x="5022052" y="2550868"/>
            <a:ext cx="473515" cy="475124"/>
            <a:chOff x="5022052" y="2550868"/>
            <a:chExt cx="473515" cy="475124"/>
          </a:xfrm>
        </p:grpSpPr>
        <p:sp>
          <p:nvSpPr>
            <p:cNvPr id="12" name="Oval 9"/>
            <p:cNvSpPr>
              <a:spLocks noChangeArrowheads="1"/>
            </p:cNvSpPr>
            <p:nvPr/>
          </p:nvSpPr>
          <p:spPr bwMode="auto">
            <a:xfrm>
              <a:off x="5022052" y="2550868"/>
              <a:ext cx="473515" cy="475124"/>
            </a:xfrm>
            <a:prstGeom prst="rect">
              <a:avLst/>
            </a:prstGeom>
            <a:solidFill>
              <a:schemeClr val="accent2"/>
            </a:solidFill>
            <a:ln w="6350">
              <a:noFill/>
            </a:ln>
          </p:spPr>
          <p:txBody>
            <a:bodyPr/>
            <a:lstStyle/>
            <a:p>
              <a:endParaRPr lang="zh-CN" altLang="en-US" sz="1350">
                <a:solidFill>
                  <a:schemeClr val="tx2"/>
                </a:solidFill>
              </a:endParaRPr>
            </a:p>
          </p:txBody>
        </p:sp>
        <p:grpSp>
          <p:nvGrpSpPr>
            <p:cNvPr id="20" name="Group 15"/>
            <p:cNvGrpSpPr/>
            <p:nvPr/>
          </p:nvGrpSpPr>
          <p:grpSpPr bwMode="auto">
            <a:xfrm>
              <a:off x="5136406" y="2670857"/>
              <a:ext cx="241589" cy="235147"/>
              <a:chOff x="0" y="0"/>
              <a:chExt cx="150" cy="146"/>
            </a:xfrm>
            <a:solidFill>
              <a:schemeClr val="bg1"/>
            </a:solidFill>
          </p:grpSpPr>
          <p:sp>
            <p:nvSpPr>
              <p:cNvPr id="21" name="Freeform 16"/>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2"/>
                  </a:solidFill>
                </a:endParaRPr>
              </a:p>
            </p:txBody>
          </p:sp>
          <p:sp>
            <p:nvSpPr>
              <p:cNvPr id="22" name="Freeform 17"/>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2"/>
                  </a:solidFill>
                </a:endParaRPr>
              </a:p>
            </p:txBody>
          </p:sp>
        </p:grpSp>
      </p:grpSp>
      <p:grpSp>
        <p:nvGrpSpPr>
          <p:cNvPr id="33" name="组合 32"/>
          <p:cNvGrpSpPr/>
          <p:nvPr/>
        </p:nvGrpSpPr>
        <p:grpSpPr>
          <a:xfrm>
            <a:off x="5022052" y="1694033"/>
            <a:ext cx="473515" cy="476735"/>
            <a:chOff x="5022052" y="1694033"/>
            <a:chExt cx="473515" cy="476735"/>
          </a:xfrm>
        </p:grpSpPr>
        <p:sp>
          <p:nvSpPr>
            <p:cNvPr id="11" name="Oval 8"/>
            <p:cNvSpPr>
              <a:spLocks noChangeArrowheads="1"/>
            </p:cNvSpPr>
            <p:nvPr/>
          </p:nvSpPr>
          <p:spPr bwMode="auto">
            <a:xfrm>
              <a:off x="5022052" y="1694033"/>
              <a:ext cx="473515" cy="476735"/>
            </a:xfrm>
            <a:prstGeom prst="rect">
              <a:avLst/>
            </a:prstGeom>
            <a:solidFill>
              <a:schemeClr val="accent2"/>
            </a:solidFill>
            <a:ln>
              <a:noFill/>
            </a:ln>
          </p:spPr>
          <p:txBody>
            <a:bodyPr/>
            <a:lstStyle/>
            <a:p>
              <a:endParaRPr lang="zh-CN" altLang="en-US" sz="1350">
                <a:solidFill>
                  <a:schemeClr val="tx2"/>
                </a:solidFill>
              </a:endParaRPr>
            </a:p>
          </p:txBody>
        </p:sp>
        <p:sp>
          <p:nvSpPr>
            <p:cNvPr id="23" name="Freeform 18"/>
            <p:cNvSpPr/>
            <p:nvPr/>
          </p:nvSpPr>
          <p:spPr bwMode="auto">
            <a:xfrm>
              <a:off x="5179891" y="1836571"/>
              <a:ext cx="157838" cy="191660"/>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chemeClr val="bg1"/>
            </a:solidFill>
            <a:ln>
              <a:noFill/>
            </a:ln>
          </p:spPr>
          <p:txBody>
            <a:bodyPr/>
            <a:lstStyle/>
            <a:p>
              <a:endParaRPr lang="zh-CN" altLang="en-US" sz="1350">
                <a:solidFill>
                  <a:schemeClr val="tx2"/>
                </a:solidFill>
              </a:endParaRPr>
            </a:p>
          </p:txBody>
        </p:sp>
      </p:grpSp>
      <p:grpSp>
        <p:nvGrpSpPr>
          <p:cNvPr id="7" name="组合 6"/>
          <p:cNvGrpSpPr/>
          <p:nvPr/>
        </p:nvGrpSpPr>
        <p:grpSpPr>
          <a:xfrm>
            <a:off x="1076099" y="2550868"/>
            <a:ext cx="473515" cy="475124"/>
            <a:chOff x="1076099" y="2550868"/>
            <a:chExt cx="473515" cy="475124"/>
          </a:xfrm>
        </p:grpSpPr>
        <p:sp>
          <p:nvSpPr>
            <p:cNvPr id="9" name="Oval 5"/>
            <p:cNvSpPr>
              <a:spLocks noChangeArrowheads="1"/>
            </p:cNvSpPr>
            <p:nvPr/>
          </p:nvSpPr>
          <p:spPr bwMode="auto">
            <a:xfrm>
              <a:off x="1076099" y="2550868"/>
              <a:ext cx="473515" cy="475124"/>
            </a:xfrm>
            <a:prstGeom prst="rect">
              <a:avLst/>
            </a:prstGeom>
            <a:solidFill>
              <a:schemeClr val="accent1"/>
            </a:solidFill>
            <a:ln w="6350">
              <a:noFill/>
            </a:ln>
          </p:spPr>
          <p:txBody>
            <a:bodyPr/>
            <a:lstStyle/>
            <a:p>
              <a:endParaRPr lang="zh-CN" altLang="en-US" sz="1350">
                <a:solidFill>
                  <a:schemeClr val="tx2"/>
                </a:solidFill>
              </a:endParaRPr>
            </a:p>
          </p:txBody>
        </p:sp>
        <p:sp>
          <p:nvSpPr>
            <p:cNvPr id="24" name="Freeform 19"/>
            <p:cNvSpPr>
              <a:spLocks noEditPoints="1"/>
            </p:cNvSpPr>
            <p:nvPr/>
          </p:nvSpPr>
          <p:spPr bwMode="auto">
            <a:xfrm>
              <a:off x="1196894" y="2669246"/>
              <a:ext cx="202935" cy="238368"/>
            </a:xfrm>
            <a:custGeom>
              <a:avLst/>
              <a:gdLst>
                <a:gd name="T0" fmla="*/ 24 w 72"/>
                <a:gd name="T1" fmla="*/ 71 h 85"/>
                <a:gd name="T2" fmla="*/ 30 w 72"/>
                <a:gd name="T3" fmla="*/ 73 h 85"/>
                <a:gd name="T4" fmla="*/ 18 w 72"/>
                <a:gd name="T5" fmla="*/ 30 h 85"/>
                <a:gd name="T6" fmla="*/ 18 w 72"/>
                <a:gd name="T7" fmla="*/ 32 h 85"/>
                <a:gd name="T8" fmla="*/ 4 w 72"/>
                <a:gd name="T9" fmla="*/ 55 h 85"/>
                <a:gd name="T10" fmla="*/ 3 w 72"/>
                <a:gd name="T11" fmla="*/ 55 h 85"/>
                <a:gd name="T12" fmla="*/ 17 w 72"/>
                <a:gd name="T13" fmla="*/ 29 h 85"/>
                <a:gd name="T14" fmla="*/ 18 w 72"/>
                <a:gd name="T15" fmla="*/ 30 h 85"/>
                <a:gd name="T16" fmla="*/ 68 w 72"/>
                <a:gd name="T17" fmla="*/ 59 h 85"/>
                <a:gd name="T18" fmla="*/ 54 w 72"/>
                <a:gd name="T19" fmla="*/ 82 h 85"/>
                <a:gd name="T20" fmla="*/ 54 w 72"/>
                <a:gd name="T21" fmla="*/ 84 h 85"/>
                <a:gd name="T22" fmla="*/ 55 w 72"/>
                <a:gd name="T23" fmla="*/ 84 h 85"/>
                <a:gd name="T24" fmla="*/ 69 w 72"/>
                <a:gd name="T25" fmla="*/ 59 h 85"/>
                <a:gd name="T26" fmla="*/ 60 w 72"/>
                <a:gd name="T27" fmla="*/ 59 h 85"/>
                <a:gd name="T28" fmla="*/ 59 w 72"/>
                <a:gd name="T29" fmla="*/ 59 h 85"/>
                <a:gd name="T30" fmla="*/ 50 w 72"/>
                <a:gd name="T31" fmla="*/ 75 h 85"/>
                <a:gd name="T32" fmla="*/ 50 w 72"/>
                <a:gd name="T33" fmla="*/ 76 h 85"/>
                <a:gd name="T34" fmla="*/ 51 w 72"/>
                <a:gd name="T35" fmla="*/ 78 h 85"/>
                <a:gd name="T36" fmla="*/ 60 w 72"/>
                <a:gd name="T37" fmla="*/ 59 h 85"/>
                <a:gd name="T38" fmla="*/ 22 w 72"/>
                <a:gd name="T39" fmla="*/ 37 h 85"/>
                <a:gd name="T40" fmla="*/ 22 w 72"/>
                <a:gd name="T41" fmla="*/ 39 h 85"/>
                <a:gd name="T42" fmla="*/ 13 w 72"/>
                <a:gd name="T43" fmla="*/ 54 h 85"/>
                <a:gd name="T44" fmla="*/ 12 w 72"/>
                <a:gd name="T45" fmla="*/ 55 h 85"/>
                <a:gd name="T46" fmla="*/ 21 w 72"/>
                <a:gd name="T47" fmla="*/ 36 h 85"/>
                <a:gd name="T48" fmla="*/ 51 w 72"/>
                <a:gd name="T49" fmla="*/ 57 h 85"/>
                <a:gd name="T50" fmla="*/ 46 w 72"/>
                <a:gd name="T51" fmla="*/ 76 h 85"/>
                <a:gd name="T52" fmla="*/ 14 w 72"/>
                <a:gd name="T53" fmla="*/ 62 h 85"/>
                <a:gd name="T54" fmla="*/ 22 w 72"/>
                <a:gd name="T55" fmla="*/ 53 h 85"/>
                <a:gd name="T56" fmla="*/ 41 w 72"/>
                <a:gd name="T57" fmla="*/ 38 h 85"/>
                <a:gd name="T58" fmla="*/ 45 w 72"/>
                <a:gd name="T59" fmla="*/ 33 h 85"/>
                <a:gd name="T60" fmla="*/ 52 w 72"/>
                <a:gd name="T61" fmla="*/ 35 h 85"/>
                <a:gd name="T62" fmla="*/ 51 w 72"/>
                <a:gd name="T63" fmla="*/ 37 h 85"/>
                <a:gd name="T64" fmla="*/ 51 w 72"/>
                <a:gd name="T65" fmla="*/ 57 h 85"/>
                <a:gd name="T66" fmla="*/ 59 w 72"/>
                <a:gd name="T67" fmla="*/ 7 h 85"/>
                <a:gd name="T68" fmla="*/ 67 w 72"/>
                <a:gd name="T69" fmla="*/ 11 h 85"/>
                <a:gd name="T70" fmla="*/ 54 w 72"/>
                <a:gd name="T71" fmla="*/ 34 h 85"/>
                <a:gd name="T72" fmla="*/ 47 w 72"/>
                <a:gd name="T73" fmla="*/ 31 h 85"/>
                <a:gd name="T74" fmla="*/ 61 w 72"/>
                <a:gd name="T75" fmla="*/ 5 h 85"/>
                <a:gd name="T76" fmla="*/ 68 w 72"/>
                <a:gd name="T77" fmla="*/ 9 h 85"/>
                <a:gd name="T78" fmla="*/ 61 w 72"/>
                <a:gd name="T7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chemeClr val="bg1"/>
            </a:solidFill>
            <a:ln>
              <a:noFill/>
            </a:ln>
          </p:spPr>
          <p:txBody>
            <a:bodyPr/>
            <a:lstStyle/>
            <a:p>
              <a:endParaRPr lang="zh-CN" altLang="en-US" sz="1350">
                <a:solidFill>
                  <a:schemeClr val="tx2"/>
                </a:solidFill>
              </a:endParaRPr>
            </a:p>
          </p:txBody>
        </p:sp>
      </p:grpSp>
      <p:grpSp>
        <p:nvGrpSpPr>
          <p:cNvPr id="6" name="组合 5"/>
          <p:cNvGrpSpPr/>
          <p:nvPr/>
        </p:nvGrpSpPr>
        <p:grpSpPr>
          <a:xfrm>
            <a:off x="1076099" y="3404483"/>
            <a:ext cx="473515" cy="475124"/>
            <a:chOff x="1076099" y="3404483"/>
            <a:chExt cx="473515" cy="475124"/>
          </a:xfrm>
        </p:grpSpPr>
        <p:sp>
          <p:nvSpPr>
            <p:cNvPr id="10" name="Oval 6"/>
            <p:cNvSpPr>
              <a:spLocks noChangeArrowheads="1"/>
            </p:cNvSpPr>
            <p:nvPr/>
          </p:nvSpPr>
          <p:spPr bwMode="auto">
            <a:xfrm>
              <a:off x="1076099" y="3404483"/>
              <a:ext cx="473515" cy="475124"/>
            </a:xfrm>
            <a:prstGeom prst="rect">
              <a:avLst/>
            </a:prstGeom>
            <a:solidFill>
              <a:schemeClr val="accent1"/>
            </a:solidFill>
            <a:ln>
              <a:noFill/>
            </a:ln>
          </p:spPr>
          <p:txBody>
            <a:bodyPr/>
            <a:lstStyle/>
            <a:p>
              <a:endParaRPr lang="zh-CN" altLang="en-US" sz="1350">
                <a:solidFill>
                  <a:schemeClr val="tx2"/>
                </a:solidFill>
              </a:endParaRPr>
            </a:p>
          </p:txBody>
        </p:sp>
        <p:sp>
          <p:nvSpPr>
            <p:cNvPr id="25" name="Freeform 20"/>
            <p:cNvSpPr>
              <a:spLocks noEditPoints="1"/>
            </p:cNvSpPr>
            <p:nvPr/>
          </p:nvSpPr>
          <p:spPr bwMode="auto">
            <a:xfrm>
              <a:off x="1241991" y="3547019"/>
              <a:ext cx="170723" cy="190050"/>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chemeClr val="bg1"/>
            </a:solidFill>
            <a:ln>
              <a:noFill/>
            </a:ln>
          </p:spPr>
          <p:txBody>
            <a:bodyPr/>
            <a:lstStyle/>
            <a:p>
              <a:endParaRPr lang="zh-CN" altLang="en-US" sz="1350">
                <a:solidFill>
                  <a:schemeClr val="tx2"/>
                </a:solidFill>
              </a:endParaRPr>
            </a:p>
          </p:txBody>
        </p:sp>
      </p:grpSp>
      <p:grpSp>
        <p:nvGrpSpPr>
          <p:cNvPr id="34" name="组合 33"/>
          <p:cNvGrpSpPr/>
          <p:nvPr/>
        </p:nvGrpSpPr>
        <p:grpSpPr>
          <a:xfrm>
            <a:off x="5022052" y="3404483"/>
            <a:ext cx="473515" cy="475124"/>
            <a:chOff x="5022052" y="3404483"/>
            <a:chExt cx="473515" cy="475124"/>
          </a:xfrm>
        </p:grpSpPr>
        <p:sp>
          <p:nvSpPr>
            <p:cNvPr id="13" name="Oval 10"/>
            <p:cNvSpPr>
              <a:spLocks noChangeArrowheads="1"/>
            </p:cNvSpPr>
            <p:nvPr/>
          </p:nvSpPr>
          <p:spPr bwMode="auto">
            <a:xfrm>
              <a:off x="5022052" y="3404483"/>
              <a:ext cx="473515" cy="475124"/>
            </a:xfrm>
            <a:prstGeom prst="rect">
              <a:avLst/>
            </a:prstGeom>
            <a:solidFill>
              <a:schemeClr val="accent2"/>
            </a:solidFill>
            <a:ln>
              <a:noFill/>
            </a:ln>
          </p:spPr>
          <p:txBody>
            <a:bodyPr/>
            <a:lstStyle/>
            <a:p>
              <a:endParaRPr lang="zh-CN" altLang="en-US" sz="1350">
                <a:solidFill>
                  <a:schemeClr val="tx2"/>
                </a:solidFill>
              </a:endParaRPr>
            </a:p>
          </p:txBody>
        </p:sp>
        <p:sp>
          <p:nvSpPr>
            <p:cNvPr id="26" name="Freeform 22"/>
            <p:cNvSpPr>
              <a:spLocks noEditPoints="1"/>
            </p:cNvSpPr>
            <p:nvPr/>
          </p:nvSpPr>
          <p:spPr bwMode="auto">
            <a:xfrm>
              <a:off x="5141236" y="3522056"/>
              <a:ext cx="233537" cy="239978"/>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chemeClr val="bg1"/>
            </a:solidFill>
            <a:ln>
              <a:noFill/>
            </a:ln>
          </p:spPr>
          <p:txBody>
            <a:bodyPr/>
            <a:lstStyle/>
            <a:p>
              <a:endParaRPr lang="zh-CN" altLang="en-US" sz="1350">
                <a:solidFill>
                  <a:schemeClr val="tx2"/>
                </a:solidFill>
              </a:endParaRPr>
            </a:p>
          </p:txBody>
        </p:sp>
      </p:grpSp>
      <p:sp>
        <p:nvSpPr>
          <p:cNvPr id="27" name="文本框 26"/>
          <p:cNvSpPr txBox="1"/>
          <p:nvPr/>
        </p:nvSpPr>
        <p:spPr>
          <a:xfrm>
            <a:off x="1585046" y="1707654"/>
            <a:ext cx="2357141" cy="492443"/>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5525778" y="1707654"/>
            <a:ext cx="2357141" cy="492443"/>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585046" y="2563684"/>
            <a:ext cx="2357141" cy="492443"/>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525778" y="2563684"/>
            <a:ext cx="2357141" cy="492443"/>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585046" y="3417298"/>
            <a:ext cx="2357141" cy="472950"/>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525778" y="3417298"/>
            <a:ext cx="2357141" cy="472950"/>
          </a:xfrm>
          <a:prstGeom prst="rect">
            <a:avLst/>
          </a:prstGeom>
          <a:noFill/>
        </p:spPr>
        <p:txBody>
          <a:bodyPr wrap="square" rtlCol="0">
            <a:spAutoFit/>
          </a:bodyPr>
          <a:lstStyle/>
          <a:p>
            <a:pPr>
              <a:lnSpc>
                <a:spcPct val="130000"/>
              </a:lnSpc>
            </a:pPr>
            <a:r>
              <a:rPr lang="zh-CN" altLang="en-US" sz="10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3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相关建议</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fltVal val="0"/>
                                          </p:val>
                                        </p:tav>
                                        <p:tav tm="100000">
                                          <p:val>
                                            <p:strVal val="#ppt_w"/>
                                          </p:val>
                                        </p:tav>
                                      </p:tavLst>
                                    </p:anim>
                                    <p:anim calcmode="lin" valueType="num">
                                      <p:cBhvr>
                                        <p:cTn id="38" dur="500" fill="hold"/>
                                        <p:tgtEl>
                                          <p:spTgt spid="35"/>
                                        </p:tgtEl>
                                        <p:attrNameLst>
                                          <p:attrName>ppt_h</p:attrName>
                                        </p:attrNameLst>
                                      </p:cBhvr>
                                      <p:tavLst>
                                        <p:tav tm="0">
                                          <p:val>
                                            <p:fltVal val="0"/>
                                          </p:val>
                                        </p:tav>
                                        <p:tav tm="100000">
                                          <p:val>
                                            <p:strVal val="#ppt_h"/>
                                          </p:val>
                                        </p:tav>
                                      </p:tavLst>
                                    </p:anim>
                                    <p:animEffect transition="in" filter="fade">
                                      <p:cBhvr>
                                        <p:cTn id="39" dur="500"/>
                                        <p:tgtEl>
                                          <p:spTgt spid="3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up)">
                                      <p:cBhvr>
                                        <p:cTn id="53" dur="500"/>
                                        <p:tgtEl>
                                          <p:spTgt spid="31"/>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fltVal val="0"/>
                                          </p:val>
                                        </p:tav>
                                        <p:tav tm="100000">
                                          <p:val>
                                            <p:strVal val="#ppt_h"/>
                                          </p:val>
                                        </p:tav>
                                      </p:tavLst>
                                    </p:anim>
                                    <p:animEffect transition="in" filter="fade">
                                      <p:cBhvr>
                                        <p:cTn id="59" dur="500"/>
                                        <p:tgtEl>
                                          <p:spTgt spid="34"/>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499711" y="1386049"/>
            <a:ext cx="2796076" cy="2835508"/>
            <a:chOff x="1331640" y="1707653"/>
            <a:chExt cx="2796076" cy="2835507"/>
          </a:xfrm>
          <a:solidFill>
            <a:srgbClr val="404040"/>
          </a:solidFill>
        </p:grpSpPr>
        <p:sp>
          <p:nvSpPr>
            <p:cNvPr id="16" name="等腰三角形 5"/>
            <p:cNvSpPr/>
            <p:nvPr/>
          </p:nvSpPr>
          <p:spPr>
            <a:xfrm>
              <a:off x="1608861" y="1707653"/>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36699"/>
                </a:solidFill>
              </a:endParaRPr>
            </a:p>
          </p:txBody>
        </p:sp>
        <p:sp>
          <p:nvSpPr>
            <p:cNvPr id="17"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 name="connsiteX0-121" fmla="*/ 0 w 1240133"/>
                <a:gd name="connsiteY0-122" fmla="*/ 652643 h 652643"/>
                <a:gd name="connsiteX1-123" fmla="*/ 1240133 w 1240133"/>
                <a:gd name="connsiteY1-124" fmla="*/ 0 h 652643"/>
                <a:gd name="connsiteX2-125" fmla="*/ 1224300 w 1240133"/>
                <a:gd name="connsiteY2-126" fmla="*/ 638411 h 652643"/>
                <a:gd name="connsiteX3-127" fmla="*/ 0 w 1240133"/>
                <a:gd name="connsiteY3-128" fmla="*/ 652643 h 652643"/>
                <a:gd name="connsiteX0-129" fmla="*/ 0 w 1233017"/>
                <a:gd name="connsiteY0-130" fmla="*/ 629932 h 629932"/>
                <a:gd name="connsiteX1-131" fmla="*/ 1233017 w 1233017"/>
                <a:gd name="connsiteY1-132" fmla="*/ 9311 h 629932"/>
                <a:gd name="connsiteX2-133" fmla="*/ 1224300 w 1233017"/>
                <a:gd name="connsiteY2-134" fmla="*/ 615700 h 629932"/>
                <a:gd name="connsiteX3-135" fmla="*/ 0 w 1233017"/>
                <a:gd name="connsiteY3-136" fmla="*/ 629932 h 629932"/>
                <a:gd name="connsiteX0-137" fmla="*/ 0 w 1233017"/>
                <a:gd name="connsiteY0-138" fmla="*/ 629932 h 644164"/>
                <a:gd name="connsiteX1-139" fmla="*/ 1233017 w 1233017"/>
                <a:gd name="connsiteY1-140" fmla="*/ 9311 h 644164"/>
                <a:gd name="connsiteX2-141" fmla="*/ 1224300 w 1233017"/>
                <a:gd name="connsiteY2-142" fmla="*/ 644164 h 644164"/>
                <a:gd name="connsiteX3-143" fmla="*/ 0 w 1233017"/>
                <a:gd name="connsiteY3-144" fmla="*/ 629932 h 644164"/>
                <a:gd name="connsiteX0-145" fmla="*/ 0 w 1233017"/>
                <a:gd name="connsiteY0-146" fmla="*/ 629932 h 644164"/>
                <a:gd name="connsiteX1-147" fmla="*/ 1233017 w 1233017"/>
                <a:gd name="connsiteY1-148" fmla="*/ 9311 h 644164"/>
                <a:gd name="connsiteX2-149" fmla="*/ 1224300 w 1233017"/>
                <a:gd name="connsiteY2-150" fmla="*/ 644164 h 644164"/>
                <a:gd name="connsiteX3-151" fmla="*/ 0 w 1233017"/>
                <a:gd name="connsiteY3-152" fmla="*/ 629932 h 644164"/>
                <a:gd name="connsiteX0-153" fmla="*/ 0 w 1233017"/>
                <a:gd name="connsiteY0-154" fmla="*/ 629932 h 644164"/>
                <a:gd name="connsiteX1-155" fmla="*/ 1233017 w 1233017"/>
                <a:gd name="connsiteY1-156" fmla="*/ 9311 h 644164"/>
                <a:gd name="connsiteX2-157" fmla="*/ 1224300 w 1233017"/>
                <a:gd name="connsiteY2-158" fmla="*/ 644164 h 644164"/>
                <a:gd name="connsiteX3-159" fmla="*/ 0 w 1233017"/>
                <a:gd name="connsiteY3-160" fmla="*/ 629932 h 644164"/>
                <a:gd name="connsiteX0-161" fmla="*/ 0 w 1233017"/>
                <a:gd name="connsiteY0-162" fmla="*/ 629932 h 640606"/>
                <a:gd name="connsiteX1-163" fmla="*/ 1233017 w 1233017"/>
                <a:gd name="connsiteY1-164" fmla="*/ 9311 h 640606"/>
                <a:gd name="connsiteX2-165" fmla="*/ 1227858 w 1233017"/>
                <a:gd name="connsiteY2-166" fmla="*/ 640606 h 640606"/>
                <a:gd name="connsiteX3-167" fmla="*/ 0 w 1233017"/>
                <a:gd name="connsiteY3-168" fmla="*/ 629932 h 640606"/>
                <a:gd name="connsiteX0-169" fmla="*/ 0 w 1225901"/>
                <a:gd name="connsiteY0-170" fmla="*/ 632363 h 639479"/>
                <a:gd name="connsiteX1-171" fmla="*/ 1225901 w 1225901"/>
                <a:gd name="connsiteY1-172" fmla="*/ 8184 h 639479"/>
                <a:gd name="connsiteX2-173" fmla="*/ 1220742 w 1225901"/>
                <a:gd name="connsiteY2-174" fmla="*/ 639479 h 639479"/>
                <a:gd name="connsiteX3-175" fmla="*/ 0 w 1225901"/>
                <a:gd name="connsiteY3-176" fmla="*/ 632363 h 639479"/>
                <a:gd name="connsiteX0-177" fmla="*/ 0 w 1225901"/>
                <a:gd name="connsiteY0-178" fmla="*/ 624179 h 631295"/>
                <a:gd name="connsiteX1-179" fmla="*/ 1225901 w 1225901"/>
                <a:gd name="connsiteY1-180" fmla="*/ 0 h 631295"/>
                <a:gd name="connsiteX2-181" fmla="*/ 1220742 w 1225901"/>
                <a:gd name="connsiteY2-182" fmla="*/ 631295 h 631295"/>
                <a:gd name="connsiteX3-183" fmla="*/ 0 w 1225901"/>
                <a:gd name="connsiteY3-184" fmla="*/ 624179 h 631295"/>
                <a:gd name="connsiteX0-185" fmla="*/ 0 w 1225901"/>
                <a:gd name="connsiteY0-186" fmla="*/ 624179 h 631295"/>
                <a:gd name="connsiteX1-187" fmla="*/ 1225901 w 1225901"/>
                <a:gd name="connsiteY1-188" fmla="*/ 0 h 631295"/>
                <a:gd name="connsiteX2-189" fmla="*/ 1220742 w 1225901"/>
                <a:gd name="connsiteY2-190" fmla="*/ 631295 h 631295"/>
                <a:gd name="connsiteX3-191" fmla="*/ 0 w 1225901"/>
                <a:gd name="connsiteY3-192" fmla="*/ 624179 h 631295"/>
                <a:gd name="connsiteX0-193" fmla="*/ 0 w 1225901"/>
                <a:gd name="connsiteY0-194" fmla="*/ 624179 h 631295"/>
                <a:gd name="connsiteX1-195" fmla="*/ 1225901 w 1225901"/>
                <a:gd name="connsiteY1-196" fmla="*/ 0 h 631295"/>
                <a:gd name="connsiteX2-197" fmla="*/ 1220742 w 1225901"/>
                <a:gd name="connsiteY2-198" fmla="*/ 631295 h 631295"/>
                <a:gd name="connsiteX3-199" fmla="*/ 0 w 1225901"/>
                <a:gd name="connsiteY3-200" fmla="*/ 624179 h 631295"/>
                <a:gd name="connsiteX0-201" fmla="*/ 0 w 1225901"/>
                <a:gd name="connsiteY0-202" fmla="*/ 624179 h 631295"/>
                <a:gd name="connsiteX1-203" fmla="*/ 1225901 w 1225901"/>
                <a:gd name="connsiteY1-204" fmla="*/ 0 h 631295"/>
                <a:gd name="connsiteX2-205" fmla="*/ 1220742 w 1225901"/>
                <a:gd name="connsiteY2-206" fmla="*/ 631295 h 631295"/>
                <a:gd name="connsiteX3-207" fmla="*/ 0 w 1225901"/>
                <a:gd name="connsiteY3-208" fmla="*/ 624179 h 631295"/>
                <a:gd name="connsiteX0-209" fmla="*/ 0 w 1218785"/>
                <a:gd name="connsiteY0-210" fmla="*/ 631295 h 631295"/>
                <a:gd name="connsiteX1-211" fmla="*/ 1218785 w 1218785"/>
                <a:gd name="connsiteY1-212" fmla="*/ 0 h 631295"/>
                <a:gd name="connsiteX2-213" fmla="*/ 1213626 w 1218785"/>
                <a:gd name="connsiteY2-214" fmla="*/ 631295 h 631295"/>
                <a:gd name="connsiteX3-215" fmla="*/ 0 w 1218785"/>
                <a:gd name="connsiteY3-216" fmla="*/ 631295 h 631295"/>
                <a:gd name="connsiteX0-217" fmla="*/ 0 w 1229459"/>
                <a:gd name="connsiteY0-218" fmla="*/ 631295 h 631295"/>
                <a:gd name="connsiteX1-219" fmla="*/ 1229459 w 1229459"/>
                <a:gd name="connsiteY1-220" fmla="*/ 0 h 631295"/>
                <a:gd name="connsiteX2-221" fmla="*/ 1224300 w 1229459"/>
                <a:gd name="connsiteY2-222" fmla="*/ 631295 h 631295"/>
                <a:gd name="connsiteX3-223" fmla="*/ 0 w 1229459"/>
                <a:gd name="connsiteY3-224" fmla="*/ 631295 h 631295"/>
                <a:gd name="connsiteX0-225" fmla="*/ 0 w 1231416"/>
                <a:gd name="connsiteY0-226" fmla="*/ 631295 h 634853"/>
                <a:gd name="connsiteX1-227" fmla="*/ 1229459 w 1231416"/>
                <a:gd name="connsiteY1-228" fmla="*/ 0 h 634853"/>
                <a:gd name="connsiteX2-229" fmla="*/ 1231416 w 1231416"/>
                <a:gd name="connsiteY2-230" fmla="*/ 634853 h 634853"/>
                <a:gd name="connsiteX3-231" fmla="*/ 0 w 1231416"/>
                <a:gd name="connsiteY3-232" fmla="*/ 631295 h 634853"/>
                <a:gd name="connsiteX0-233" fmla="*/ 0 w 1234974"/>
                <a:gd name="connsiteY0-234" fmla="*/ 634853 h 634853"/>
                <a:gd name="connsiteX1-235" fmla="*/ 1233017 w 1234974"/>
                <a:gd name="connsiteY1-236" fmla="*/ 0 h 634853"/>
                <a:gd name="connsiteX2-237" fmla="*/ 1234974 w 1234974"/>
                <a:gd name="connsiteY2-238" fmla="*/ 634853 h 634853"/>
                <a:gd name="connsiteX3-239" fmla="*/ 0 w 1234974"/>
                <a:gd name="connsiteY3-240" fmla="*/ 634853 h 634853"/>
              </a:gdLst>
              <a:ahLst/>
              <a:cxnLst>
                <a:cxn ang="0">
                  <a:pos x="connsiteX0-1" y="connsiteY0-2"/>
                </a:cxn>
                <a:cxn ang="0">
                  <a:pos x="connsiteX1-3" y="connsiteY1-4"/>
                </a:cxn>
                <a:cxn ang="0">
                  <a:pos x="connsiteX2-5" y="connsiteY2-6"/>
                </a:cxn>
                <a:cxn ang="0">
                  <a:pos x="connsiteX3-7" y="connsiteY3-8"/>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1" fmla="*/ 0 w 2405548"/>
                <a:gd name="connsiteY0-2" fmla="*/ 553019 h 553019"/>
                <a:gd name="connsiteX1-3" fmla="*/ 1937496 w 2405548"/>
                <a:gd name="connsiteY1-4" fmla="*/ 0 h 553019"/>
                <a:gd name="connsiteX2-5" fmla="*/ 2405548 w 2405548"/>
                <a:gd name="connsiteY2-6" fmla="*/ 432048 h 553019"/>
                <a:gd name="connsiteX3-7" fmla="*/ 0 w 2405548"/>
                <a:gd name="connsiteY3-8" fmla="*/ 553019 h 553019"/>
                <a:gd name="connsiteX0-9" fmla="*/ 0 w 2405548"/>
                <a:gd name="connsiteY0-10" fmla="*/ 1186339 h 1186339"/>
                <a:gd name="connsiteX1-11" fmla="*/ 1247249 w 2405548"/>
                <a:gd name="connsiteY1-12" fmla="*/ 0 h 1186339"/>
                <a:gd name="connsiteX2-13" fmla="*/ 2405548 w 2405548"/>
                <a:gd name="connsiteY2-14" fmla="*/ 1065368 h 1186339"/>
                <a:gd name="connsiteX3-15" fmla="*/ 0 w 2405548"/>
                <a:gd name="connsiteY3-16" fmla="*/ 1186339 h 1186339"/>
                <a:gd name="connsiteX0-17" fmla="*/ 0 w 1247249"/>
                <a:gd name="connsiteY0-18" fmla="*/ 1186339 h 1186339"/>
                <a:gd name="connsiteX1-19" fmla="*/ 1247249 w 1247249"/>
                <a:gd name="connsiteY1-20" fmla="*/ 0 h 1186339"/>
                <a:gd name="connsiteX2-21" fmla="*/ 1227858 w 1247249"/>
                <a:gd name="connsiteY2-22" fmla="*/ 634853 h 1186339"/>
                <a:gd name="connsiteX3-23" fmla="*/ 0 w 1247249"/>
                <a:gd name="connsiteY3-24" fmla="*/ 1186339 h 1186339"/>
                <a:gd name="connsiteX0-25" fmla="*/ 0 w 1247249"/>
                <a:gd name="connsiteY0-26" fmla="*/ 1186339 h 1186339"/>
                <a:gd name="connsiteX1-27" fmla="*/ 1247249 w 1247249"/>
                <a:gd name="connsiteY1-28" fmla="*/ 0 h 1186339"/>
                <a:gd name="connsiteX2-29" fmla="*/ 1227858 w 1247249"/>
                <a:gd name="connsiteY2-30" fmla="*/ 634853 h 1186339"/>
                <a:gd name="connsiteX3-31" fmla="*/ 0 w 1247249"/>
                <a:gd name="connsiteY3-32" fmla="*/ 1186339 h 1186339"/>
                <a:gd name="connsiteX0-33" fmla="*/ 0 w 1247249"/>
                <a:gd name="connsiteY0-34" fmla="*/ 1186339 h 1186339"/>
                <a:gd name="connsiteX1-35" fmla="*/ 1247249 w 1247249"/>
                <a:gd name="connsiteY1-36" fmla="*/ 0 h 1186339"/>
                <a:gd name="connsiteX2-37" fmla="*/ 1227858 w 1247249"/>
                <a:gd name="connsiteY2-38" fmla="*/ 634853 h 1186339"/>
                <a:gd name="connsiteX3-39" fmla="*/ 0 w 1247249"/>
                <a:gd name="connsiteY3-40" fmla="*/ 1186339 h 1186339"/>
                <a:gd name="connsiteX0-41" fmla="*/ 0 w 1247249"/>
                <a:gd name="connsiteY0-42" fmla="*/ 1186339 h 1186339"/>
                <a:gd name="connsiteX1-43" fmla="*/ 1247249 w 1247249"/>
                <a:gd name="connsiteY1-44" fmla="*/ 0 h 1186339"/>
                <a:gd name="connsiteX2-45" fmla="*/ 1227858 w 1247249"/>
                <a:gd name="connsiteY2-46" fmla="*/ 634853 h 1186339"/>
                <a:gd name="connsiteX3-47" fmla="*/ 0 w 1247249"/>
                <a:gd name="connsiteY3-48" fmla="*/ 1186339 h 1186339"/>
                <a:gd name="connsiteX0-49" fmla="*/ 0 w 1247249"/>
                <a:gd name="connsiteY0-50" fmla="*/ 1186339 h 1186339"/>
                <a:gd name="connsiteX1-51" fmla="*/ 1247249 w 1247249"/>
                <a:gd name="connsiteY1-52" fmla="*/ 0 h 1186339"/>
                <a:gd name="connsiteX2-53" fmla="*/ 1227858 w 1247249"/>
                <a:gd name="connsiteY2-54" fmla="*/ 634853 h 1186339"/>
                <a:gd name="connsiteX3-55" fmla="*/ 0 w 1247249"/>
                <a:gd name="connsiteY3-56" fmla="*/ 1186339 h 1186339"/>
                <a:gd name="connsiteX0-57" fmla="*/ 0 w 1247249"/>
                <a:gd name="connsiteY0-58" fmla="*/ 1186339 h 1186339"/>
                <a:gd name="connsiteX1-59" fmla="*/ 1247249 w 1247249"/>
                <a:gd name="connsiteY1-60" fmla="*/ 0 h 1186339"/>
                <a:gd name="connsiteX2-61" fmla="*/ 1227858 w 1247249"/>
                <a:gd name="connsiteY2-62" fmla="*/ 634853 h 1186339"/>
                <a:gd name="connsiteX3-63" fmla="*/ 0 w 1247249"/>
                <a:gd name="connsiteY3-64" fmla="*/ 1186339 h 1186339"/>
                <a:gd name="connsiteX0-65" fmla="*/ 0 w 1247249"/>
                <a:gd name="connsiteY0-66" fmla="*/ 1186339 h 1186339"/>
                <a:gd name="connsiteX1-67" fmla="*/ 1247249 w 1247249"/>
                <a:gd name="connsiteY1-68" fmla="*/ 0 h 1186339"/>
                <a:gd name="connsiteX2-69" fmla="*/ 1227858 w 1247249"/>
                <a:gd name="connsiteY2-70" fmla="*/ 634853 h 1186339"/>
                <a:gd name="connsiteX3-71" fmla="*/ 0 w 1247249"/>
                <a:gd name="connsiteY3-72" fmla="*/ 1186339 h 1186339"/>
                <a:gd name="connsiteX0-73" fmla="*/ 0 w 1247249"/>
                <a:gd name="connsiteY0-74" fmla="*/ 1186339 h 1186339"/>
                <a:gd name="connsiteX1-75" fmla="*/ 1247249 w 1247249"/>
                <a:gd name="connsiteY1-76" fmla="*/ 0 h 1186339"/>
                <a:gd name="connsiteX2-77" fmla="*/ 1227858 w 1247249"/>
                <a:gd name="connsiteY2-78" fmla="*/ 634853 h 1186339"/>
                <a:gd name="connsiteX3-79" fmla="*/ 0 w 1247249"/>
                <a:gd name="connsiteY3-80" fmla="*/ 1186339 h 1186339"/>
                <a:gd name="connsiteX0-81" fmla="*/ 0 w 1247249"/>
                <a:gd name="connsiteY0-82" fmla="*/ 1186339 h 1186339"/>
                <a:gd name="connsiteX1-83" fmla="*/ 1247249 w 1247249"/>
                <a:gd name="connsiteY1-84" fmla="*/ 0 h 1186339"/>
                <a:gd name="connsiteX2-85" fmla="*/ 1227858 w 1247249"/>
                <a:gd name="connsiteY2-86" fmla="*/ 634853 h 1186339"/>
                <a:gd name="connsiteX3-87" fmla="*/ 0 w 1247249"/>
                <a:gd name="connsiteY3-88" fmla="*/ 1186339 h 1186339"/>
                <a:gd name="connsiteX0-89" fmla="*/ 0 w 1247249"/>
                <a:gd name="connsiteY0-90" fmla="*/ 1186339 h 1186339"/>
                <a:gd name="connsiteX1-91" fmla="*/ 1247249 w 1247249"/>
                <a:gd name="connsiteY1-92" fmla="*/ 0 h 1186339"/>
                <a:gd name="connsiteX2-93" fmla="*/ 1227858 w 1247249"/>
                <a:gd name="connsiteY2-94" fmla="*/ 634853 h 1186339"/>
                <a:gd name="connsiteX3-95" fmla="*/ 0 w 1247249"/>
                <a:gd name="connsiteY3-96" fmla="*/ 1186339 h 1186339"/>
                <a:gd name="connsiteX0-97" fmla="*/ 0 w 1247249"/>
                <a:gd name="connsiteY0-98" fmla="*/ 1186339 h 1186339"/>
                <a:gd name="connsiteX1-99" fmla="*/ 1247249 w 1247249"/>
                <a:gd name="connsiteY1-100" fmla="*/ 0 h 1186339"/>
                <a:gd name="connsiteX2-101" fmla="*/ 1231416 w 1247249"/>
                <a:gd name="connsiteY2-102" fmla="*/ 638411 h 1186339"/>
                <a:gd name="connsiteX3-103" fmla="*/ 0 w 1247249"/>
                <a:gd name="connsiteY3-104" fmla="*/ 1186339 h 1186339"/>
                <a:gd name="connsiteX0-105" fmla="*/ 0 w 1247249"/>
                <a:gd name="connsiteY0-106" fmla="*/ 1186339 h 1186339"/>
                <a:gd name="connsiteX1-107" fmla="*/ 1247249 w 1247249"/>
                <a:gd name="connsiteY1-108" fmla="*/ 0 h 1186339"/>
                <a:gd name="connsiteX2-109" fmla="*/ 1231416 w 1247249"/>
                <a:gd name="connsiteY2-110" fmla="*/ 638411 h 1186339"/>
                <a:gd name="connsiteX3-111" fmla="*/ 0 w 1247249"/>
                <a:gd name="connsiteY3-112" fmla="*/ 1186339 h 1186339"/>
                <a:gd name="connsiteX0-113" fmla="*/ 0 w 1247249"/>
                <a:gd name="connsiteY0-114" fmla="*/ 1186339 h 1186339"/>
                <a:gd name="connsiteX1-115" fmla="*/ 1247249 w 1247249"/>
                <a:gd name="connsiteY1-116" fmla="*/ 0 h 1186339"/>
                <a:gd name="connsiteX2-117" fmla="*/ 1231416 w 1247249"/>
                <a:gd name="connsiteY2-118" fmla="*/ 638411 h 1186339"/>
                <a:gd name="connsiteX3-119" fmla="*/ 0 w 1247249"/>
                <a:gd name="connsiteY3-120" fmla="*/ 1186339 h 1186339"/>
              </a:gdLst>
              <a:ahLst/>
              <a:cxnLst>
                <a:cxn ang="0">
                  <a:pos x="connsiteX0-1" y="connsiteY0-2"/>
                </a:cxn>
                <a:cxn ang="0">
                  <a:pos x="connsiteX1-3" y="connsiteY1-4"/>
                </a:cxn>
                <a:cxn ang="0">
                  <a:pos x="connsiteX2-5" y="connsiteY2-6"/>
                </a:cxn>
                <a:cxn ang="0">
                  <a:pos x="connsiteX3-7" y="connsiteY3-8"/>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2" name="矩形 1"/>
          <p:cNvSpPr>
            <a:spLocks noChangeArrowheads="1"/>
          </p:cNvSpPr>
          <p:nvPr/>
        </p:nvSpPr>
        <p:spPr bwMode="auto">
          <a:xfrm>
            <a:off x="1004506" y="1531928"/>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000" dirty="0">
                <a:solidFill>
                  <a:schemeClr val="tx2"/>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3" name="矩形 1"/>
          <p:cNvSpPr>
            <a:spLocks noChangeArrowheads="1"/>
          </p:cNvSpPr>
          <p:nvPr/>
        </p:nvSpPr>
        <p:spPr bwMode="auto">
          <a:xfrm>
            <a:off x="1004506" y="2264022"/>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200"/>
              </a:lnSpc>
            </a:pPr>
            <a:r>
              <a:rPr lang="zh-CN" altLang="en-US" sz="1000" dirty="0">
                <a:solidFill>
                  <a:schemeClr val="tx2"/>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4" name="矩形 1"/>
          <p:cNvSpPr>
            <a:spLocks noChangeArrowheads="1"/>
          </p:cNvSpPr>
          <p:nvPr/>
        </p:nvSpPr>
        <p:spPr bwMode="auto">
          <a:xfrm>
            <a:off x="1004506" y="2996118"/>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200"/>
              </a:lnSpc>
            </a:pPr>
            <a:r>
              <a:rPr lang="zh-CN" altLang="en-US" sz="1000" dirty="0">
                <a:solidFill>
                  <a:schemeClr val="tx2"/>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5" name="矩形 1"/>
          <p:cNvSpPr>
            <a:spLocks noChangeArrowheads="1"/>
          </p:cNvSpPr>
          <p:nvPr/>
        </p:nvSpPr>
        <p:spPr bwMode="auto">
          <a:xfrm>
            <a:off x="1004506" y="372821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200"/>
              </a:lnSpc>
            </a:pPr>
            <a:r>
              <a:rPr lang="zh-CN" altLang="en-US" sz="1000" dirty="0">
                <a:solidFill>
                  <a:schemeClr val="tx2"/>
                </a:solidFill>
                <a:latin typeface="微软雅黑" panose="020B0503020204020204" pitchFamily="34" charset="-122"/>
                <a:ea typeface="微软雅黑" panose="020B0503020204020204" pitchFamily="34" charset="-122"/>
              </a:rPr>
              <a:t>此处添加详细文本描述，建议与标题相关并符合整体语言风格，语言描述尽量。</a:t>
            </a:r>
            <a:endParaRPr lang="zh-CN" altLang="en-US" sz="1000" dirty="0">
              <a:solidFill>
                <a:schemeClr val="tx2"/>
              </a:solidFill>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4623380" y="1747231"/>
            <a:ext cx="792087" cy="0"/>
          </a:xfrm>
          <a:prstGeom prst="line">
            <a:avLst/>
          </a:prstGeom>
          <a:ln w="63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623380" y="2474243"/>
            <a:ext cx="792087" cy="0"/>
          </a:xfrm>
          <a:prstGeom prst="line">
            <a:avLst/>
          </a:prstGeom>
          <a:ln w="63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623380" y="3201255"/>
            <a:ext cx="792087" cy="0"/>
          </a:xfrm>
          <a:prstGeom prst="line">
            <a:avLst/>
          </a:prstGeom>
          <a:ln w="63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623380" y="3928268"/>
            <a:ext cx="792087" cy="0"/>
          </a:xfrm>
          <a:prstGeom prst="line">
            <a:avLst/>
          </a:prstGeom>
          <a:ln w="63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问题评估</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500"/>
                                            <p:tgtEl>
                                              <p:spTgt spid="26"/>
                                            </p:tgtEl>
                                          </p:cBhvr>
                                        </p:animEffect>
                                      </p:childTnLst>
                                    </p:cTn>
                                  </p:par>
                                  <p:par>
                                    <p:cTn id="13" presetID="2" presetClass="entr" presetSubtype="8" fill="hold" grpId="0" nodeType="withEffect" p14:presetBounceEnd="50000">
                                      <p:stCondLst>
                                        <p:cond delay="300"/>
                                      </p:stCondLst>
                                      <p:childTnLst>
                                        <p:set>
                                          <p:cBhvr>
                                            <p:cTn id="14" dur="1" fill="hold">
                                              <p:stCondLst>
                                                <p:cond delay="0"/>
                                              </p:stCondLst>
                                            </p:cTn>
                                            <p:tgtEl>
                                              <p:spTgt spid="22"/>
                                            </p:tgtEl>
                                            <p:attrNameLst>
                                              <p:attrName>style.visibility</p:attrName>
                                            </p:attrNameLst>
                                          </p:cBhvr>
                                          <p:to>
                                            <p:strVal val="visible"/>
                                          </p:to>
                                        </p:set>
                                        <p:anim calcmode="lin" valueType="num" p14:bounceEnd="50000">
                                          <p:cBhvr additive="base">
                                            <p:cTn id="15" dur="300" fill="hold"/>
                                            <p:tgtEl>
                                              <p:spTgt spid="22"/>
                                            </p:tgtEl>
                                            <p:attrNameLst>
                                              <p:attrName>ppt_x</p:attrName>
                                            </p:attrNameLst>
                                          </p:cBhvr>
                                          <p:tavLst>
                                            <p:tav tm="0">
                                              <p:val>
                                                <p:strVal val="0-#ppt_w/2"/>
                                              </p:val>
                                            </p:tav>
                                            <p:tav tm="100000">
                                              <p:val>
                                                <p:strVal val="#ppt_x"/>
                                              </p:val>
                                            </p:tav>
                                          </p:tavLst>
                                        </p:anim>
                                        <p:anim calcmode="lin" valueType="num" p14:bounceEnd="50000">
                                          <p:cBhvr additive="base">
                                            <p:cTn id="16" dur="3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right)">
                                          <p:cBhvr>
                                            <p:cTn id="20" dur="500"/>
                                            <p:tgtEl>
                                              <p:spTgt spid="27"/>
                                            </p:tgtEl>
                                          </p:cBhvr>
                                        </p:animEffect>
                                      </p:childTnLst>
                                    </p:cTn>
                                  </p:par>
                                  <p:par>
                                    <p:cTn id="21" presetID="2" presetClass="entr" presetSubtype="8" fill="hold" grpId="0" nodeType="withEffect" p14:presetBounceEnd="50000">
                                      <p:stCondLst>
                                        <p:cond delay="300"/>
                                      </p:stCondLst>
                                      <p:childTnLst>
                                        <p:set>
                                          <p:cBhvr>
                                            <p:cTn id="22" dur="1" fill="hold">
                                              <p:stCondLst>
                                                <p:cond delay="0"/>
                                              </p:stCondLst>
                                            </p:cTn>
                                            <p:tgtEl>
                                              <p:spTgt spid="23"/>
                                            </p:tgtEl>
                                            <p:attrNameLst>
                                              <p:attrName>style.visibility</p:attrName>
                                            </p:attrNameLst>
                                          </p:cBhvr>
                                          <p:to>
                                            <p:strVal val="visible"/>
                                          </p:to>
                                        </p:set>
                                        <p:anim calcmode="lin" valueType="num" p14:bounceEnd="50000">
                                          <p:cBhvr additive="base">
                                            <p:cTn id="23" dur="3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right)">
                                          <p:cBhvr>
                                            <p:cTn id="28" dur="500"/>
                                            <p:tgtEl>
                                              <p:spTgt spid="28"/>
                                            </p:tgtEl>
                                          </p:cBhvr>
                                        </p:animEffect>
                                      </p:childTnLst>
                                    </p:cTn>
                                  </p:par>
                                  <p:par>
                                    <p:cTn id="29" presetID="2" presetClass="entr" presetSubtype="8" fill="hold" grpId="0" nodeType="withEffect" p14:presetBounceEnd="50000">
                                      <p:stCondLst>
                                        <p:cond delay="300"/>
                                      </p:stCondLst>
                                      <p:childTnLst>
                                        <p:set>
                                          <p:cBhvr>
                                            <p:cTn id="30" dur="1" fill="hold">
                                              <p:stCondLst>
                                                <p:cond delay="0"/>
                                              </p:stCondLst>
                                            </p:cTn>
                                            <p:tgtEl>
                                              <p:spTgt spid="24"/>
                                            </p:tgtEl>
                                            <p:attrNameLst>
                                              <p:attrName>style.visibility</p:attrName>
                                            </p:attrNameLst>
                                          </p:cBhvr>
                                          <p:to>
                                            <p:strVal val="visible"/>
                                          </p:to>
                                        </p:set>
                                        <p:anim calcmode="lin" valueType="num" p14:bounceEnd="50000">
                                          <p:cBhvr additive="base">
                                            <p:cTn id="31" dur="300" fill="hold"/>
                                            <p:tgtEl>
                                              <p:spTgt spid="24"/>
                                            </p:tgtEl>
                                            <p:attrNameLst>
                                              <p:attrName>ppt_x</p:attrName>
                                            </p:attrNameLst>
                                          </p:cBhvr>
                                          <p:tavLst>
                                            <p:tav tm="0">
                                              <p:val>
                                                <p:strVal val="0-#ppt_w/2"/>
                                              </p:val>
                                            </p:tav>
                                            <p:tav tm="100000">
                                              <p:val>
                                                <p:strVal val="#ppt_x"/>
                                              </p:val>
                                            </p:tav>
                                          </p:tavLst>
                                        </p:anim>
                                        <p:anim calcmode="lin" valueType="num" p14:bounceEnd="50000">
                                          <p:cBhvr additive="base">
                                            <p:cTn id="32" dur="300" fill="hold"/>
                                            <p:tgtEl>
                                              <p:spTgt spid="24"/>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par>
                                    <p:cTn id="37" presetID="2" presetClass="entr" presetSubtype="8" fill="hold" grpId="0" nodeType="withEffect" p14:presetBounceEnd="50000">
                                      <p:stCondLst>
                                        <p:cond delay="300"/>
                                      </p:stCondLst>
                                      <p:childTnLst>
                                        <p:set>
                                          <p:cBhvr>
                                            <p:cTn id="38" dur="1" fill="hold">
                                              <p:stCondLst>
                                                <p:cond delay="0"/>
                                              </p:stCondLst>
                                            </p:cTn>
                                            <p:tgtEl>
                                              <p:spTgt spid="25"/>
                                            </p:tgtEl>
                                            <p:attrNameLst>
                                              <p:attrName>style.visibility</p:attrName>
                                            </p:attrNameLst>
                                          </p:cBhvr>
                                          <p:to>
                                            <p:strVal val="visible"/>
                                          </p:to>
                                        </p:set>
                                        <p:anim calcmode="lin" valueType="num" p14:bounceEnd="50000">
                                          <p:cBhvr additive="base">
                                            <p:cTn id="39" dur="300" fill="hold"/>
                                            <p:tgtEl>
                                              <p:spTgt spid="25"/>
                                            </p:tgtEl>
                                            <p:attrNameLst>
                                              <p:attrName>ppt_x</p:attrName>
                                            </p:attrNameLst>
                                          </p:cBhvr>
                                          <p:tavLst>
                                            <p:tav tm="0">
                                              <p:val>
                                                <p:strVal val="0-#ppt_w/2"/>
                                              </p:val>
                                            </p:tav>
                                            <p:tav tm="100000">
                                              <p:val>
                                                <p:strVal val="#ppt_x"/>
                                              </p:val>
                                            </p:tav>
                                          </p:tavLst>
                                        </p:anim>
                                        <p:anim calcmode="lin" valueType="num" p14:bounceEnd="50000">
                                          <p:cBhvr additive="base">
                                            <p:cTn id="40"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500"/>
                                            <p:tgtEl>
                                              <p:spTgt spid="26"/>
                                            </p:tgtEl>
                                          </p:cBhvr>
                                        </p:animEffect>
                                      </p:childTnLst>
                                    </p:cTn>
                                  </p:par>
                                  <p:par>
                                    <p:cTn id="13" presetID="2" presetClass="entr" presetSubtype="8" fill="hold" grpId="0" nodeType="withEffect">
                                      <p:stCondLst>
                                        <p:cond delay="3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300" fill="hold"/>
                                            <p:tgtEl>
                                              <p:spTgt spid="22"/>
                                            </p:tgtEl>
                                            <p:attrNameLst>
                                              <p:attrName>ppt_x</p:attrName>
                                            </p:attrNameLst>
                                          </p:cBhvr>
                                          <p:tavLst>
                                            <p:tav tm="0">
                                              <p:val>
                                                <p:strVal val="0-#ppt_w/2"/>
                                              </p:val>
                                            </p:tav>
                                            <p:tav tm="100000">
                                              <p:val>
                                                <p:strVal val="#ppt_x"/>
                                              </p:val>
                                            </p:tav>
                                          </p:tavLst>
                                        </p:anim>
                                        <p:anim calcmode="lin" valueType="num">
                                          <p:cBhvr additive="base">
                                            <p:cTn id="16" dur="3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right)">
                                          <p:cBhvr>
                                            <p:cTn id="20" dur="500"/>
                                            <p:tgtEl>
                                              <p:spTgt spid="27"/>
                                            </p:tgtEl>
                                          </p:cBhvr>
                                        </p:animEffect>
                                      </p:childTnLst>
                                    </p:cTn>
                                  </p:par>
                                  <p:par>
                                    <p:cTn id="21" presetID="2" presetClass="entr" presetSubtype="8" fill="hold" grpId="0" nodeType="withEffect">
                                      <p:stCondLst>
                                        <p:cond delay="3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300" fill="hold"/>
                                            <p:tgtEl>
                                              <p:spTgt spid="23"/>
                                            </p:tgtEl>
                                            <p:attrNameLst>
                                              <p:attrName>ppt_x</p:attrName>
                                            </p:attrNameLst>
                                          </p:cBhvr>
                                          <p:tavLst>
                                            <p:tav tm="0">
                                              <p:val>
                                                <p:strVal val="0-#ppt_w/2"/>
                                              </p:val>
                                            </p:tav>
                                            <p:tav tm="100000">
                                              <p:val>
                                                <p:strVal val="#ppt_x"/>
                                              </p:val>
                                            </p:tav>
                                          </p:tavLst>
                                        </p:anim>
                                        <p:anim calcmode="lin" valueType="num">
                                          <p:cBhvr additive="base">
                                            <p:cTn id="24" dur="3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right)">
                                          <p:cBhvr>
                                            <p:cTn id="28" dur="500"/>
                                            <p:tgtEl>
                                              <p:spTgt spid="28"/>
                                            </p:tgtEl>
                                          </p:cBhvr>
                                        </p:animEffect>
                                      </p:childTnLst>
                                    </p:cTn>
                                  </p:par>
                                  <p:par>
                                    <p:cTn id="29" presetID="2" presetClass="entr" presetSubtype="8" fill="hold" grpId="0" nodeType="withEffect">
                                      <p:stCondLst>
                                        <p:cond delay="3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300" fill="hold"/>
                                            <p:tgtEl>
                                              <p:spTgt spid="24"/>
                                            </p:tgtEl>
                                            <p:attrNameLst>
                                              <p:attrName>ppt_x</p:attrName>
                                            </p:attrNameLst>
                                          </p:cBhvr>
                                          <p:tavLst>
                                            <p:tav tm="0">
                                              <p:val>
                                                <p:strVal val="0-#ppt_w/2"/>
                                              </p:val>
                                            </p:tav>
                                            <p:tav tm="100000">
                                              <p:val>
                                                <p:strVal val="#ppt_x"/>
                                              </p:val>
                                            </p:tav>
                                          </p:tavLst>
                                        </p:anim>
                                        <p:anim calcmode="lin" valueType="num">
                                          <p:cBhvr additive="base">
                                            <p:cTn id="32" dur="300" fill="hold"/>
                                            <p:tgtEl>
                                              <p:spTgt spid="24"/>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par>
                                    <p:cTn id="37" presetID="2" presetClass="entr" presetSubtype="8" fill="hold" grpId="0" nodeType="withEffect">
                                      <p:stCondLst>
                                        <p:cond delay="30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300" fill="hold"/>
                                            <p:tgtEl>
                                              <p:spTgt spid="25"/>
                                            </p:tgtEl>
                                            <p:attrNameLst>
                                              <p:attrName>ppt_x</p:attrName>
                                            </p:attrNameLst>
                                          </p:cBhvr>
                                          <p:tavLst>
                                            <p:tav tm="0">
                                              <p:val>
                                                <p:strVal val="0-#ppt_w/2"/>
                                              </p:val>
                                            </p:tav>
                                            <p:tav tm="100000">
                                              <p:val>
                                                <p:strVal val="#ppt_x"/>
                                              </p:val>
                                            </p:tav>
                                          </p:tavLst>
                                        </p:anim>
                                        <p:anim calcmode="lin" valueType="num">
                                          <p:cBhvr additive="base">
                                            <p:cTn id="40" dur="3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p:cNvSpPr txBox="1"/>
          <p:nvPr/>
        </p:nvSpPr>
        <p:spPr>
          <a:xfrm>
            <a:off x="5954230" y="1945947"/>
            <a:ext cx="2218170" cy="8676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Oval 4"/>
          <p:cNvSpPr/>
          <p:nvPr/>
        </p:nvSpPr>
        <p:spPr>
          <a:xfrm>
            <a:off x="1309842" y="2618652"/>
            <a:ext cx="1081386" cy="10813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latin typeface="微软雅黑" panose="020B0503020204020204" pitchFamily="34" charset="-122"/>
                <a:ea typeface="微软雅黑" panose="020B0503020204020204" pitchFamily="34" charset="-122"/>
              </a:rPr>
              <a:t>35%</a:t>
            </a:r>
            <a:endParaRPr lang="en-US" sz="2000" dirty="0">
              <a:solidFill>
                <a:schemeClr val="bg2"/>
              </a:solidFill>
              <a:latin typeface="微软雅黑" panose="020B0503020204020204" pitchFamily="34" charset="-122"/>
              <a:ea typeface="微软雅黑" panose="020B0503020204020204" pitchFamily="34" charset="-122"/>
            </a:endParaRPr>
          </a:p>
        </p:txBody>
      </p:sp>
      <p:sp>
        <p:nvSpPr>
          <p:cNvPr id="10" name="Rectangular Callout 5"/>
          <p:cNvSpPr/>
          <p:nvPr/>
        </p:nvSpPr>
        <p:spPr>
          <a:xfrm>
            <a:off x="1621780" y="1322508"/>
            <a:ext cx="1732991" cy="890859"/>
          </a:xfrm>
          <a:prstGeom prst="wedgeRectCallout">
            <a:avLst>
              <a:gd name="adj1" fmla="val -35040"/>
              <a:gd name="adj2" fmla="val 85930"/>
            </a:avLst>
          </a:prstGeom>
          <a:noFill/>
          <a:ln w="63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Oval 6"/>
          <p:cNvSpPr/>
          <p:nvPr/>
        </p:nvSpPr>
        <p:spPr>
          <a:xfrm>
            <a:off x="2280317" y="3673149"/>
            <a:ext cx="1081386" cy="10813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latin typeface="微软雅黑" panose="020B0503020204020204" pitchFamily="34" charset="-122"/>
                <a:ea typeface="微软雅黑" panose="020B0503020204020204" pitchFamily="34" charset="-122"/>
              </a:rPr>
              <a:t>25%</a:t>
            </a:r>
            <a:endParaRPr lang="en-US" sz="2000" dirty="0">
              <a:solidFill>
                <a:schemeClr val="bg2"/>
              </a:solidFill>
              <a:latin typeface="微软雅黑" panose="020B0503020204020204" pitchFamily="34" charset="-122"/>
              <a:ea typeface="微软雅黑" panose="020B0503020204020204" pitchFamily="34" charset="-122"/>
            </a:endParaRPr>
          </a:p>
        </p:txBody>
      </p:sp>
      <p:sp>
        <p:nvSpPr>
          <p:cNvPr id="12" name="Rectangular Callout 7"/>
          <p:cNvSpPr/>
          <p:nvPr/>
        </p:nvSpPr>
        <p:spPr>
          <a:xfrm>
            <a:off x="2488276" y="2508190"/>
            <a:ext cx="1732991" cy="890859"/>
          </a:xfrm>
          <a:prstGeom prst="wedgeRectCallout">
            <a:avLst>
              <a:gd name="adj1" fmla="val -33923"/>
              <a:gd name="adj2" fmla="val 84612"/>
            </a:avLst>
          </a:prstGeom>
          <a:noFill/>
          <a:ln w="63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Oval 8"/>
          <p:cNvSpPr/>
          <p:nvPr/>
        </p:nvSpPr>
        <p:spPr>
          <a:xfrm>
            <a:off x="4332178" y="2665402"/>
            <a:ext cx="1081386" cy="108138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latin typeface="微软雅黑" panose="020B0503020204020204" pitchFamily="34" charset="-122"/>
                <a:ea typeface="微软雅黑" panose="020B0503020204020204" pitchFamily="34" charset="-122"/>
              </a:rPr>
              <a:t>50%</a:t>
            </a:r>
            <a:endParaRPr lang="en-US" sz="2000" dirty="0">
              <a:solidFill>
                <a:schemeClr val="bg2"/>
              </a:solidFill>
              <a:latin typeface="微软雅黑" panose="020B0503020204020204" pitchFamily="34" charset="-122"/>
              <a:ea typeface="微软雅黑" panose="020B0503020204020204" pitchFamily="34" charset="-122"/>
            </a:endParaRPr>
          </a:p>
        </p:txBody>
      </p:sp>
      <p:sp>
        <p:nvSpPr>
          <p:cNvPr id="14" name="Rectangular Callout 9"/>
          <p:cNvSpPr/>
          <p:nvPr/>
        </p:nvSpPr>
        <p:spPr>
          <a:xfrm>
            <a:off x="3701369" y="1302889"/>
            <a:ext cx="1732991" cy="890859"/>
          </a:xfrm>
          <a:prstGeom prst="wedgeRectCallout">
            <a:avLst>
              <a:gd name="adj1" fmla="val 12910"/>
              <a:gd name="adj2" fmla="val 87187"/>
            </a:avLst>
          </a:prstGeom>
          <a:noFill/>
          <a:ln w="63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r>
              <a:rPr lang="zh-CN" altLang="en-US"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10000"/>
              </a:lnSpc>
            </a:pPr>
            <a:endParaRPr lang="en-US" altLang="zh-CN" sz="105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 name="Rectangle 10"/>
          <p:cNvSpPr/>
          <p:nvPr/>
        </p:nvSpPr>
        <p:spPr>
          <a:xfrm>
            <a:off x="5954230" y="1427281"/>
            <a:ext cx="2218170" cy="338554"/>
          </a:xfrm>
          <a:prstGeom prst="rect">
            <a:avLst/>
          </a:prstGeom>
        </p:spPr>
        <p:txBody>
          <a:bodyPr wrap="square">
            <a:spAutoFit/>
          </a:bodyPr>
          <a:lstStyle/>
          <a:p>
            <a:r>
              <a:rPr lang="zh-CN" altLang="en-US" sz="16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sz="16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 name="直接连接符 15"/>
          <p:cNvCxnSpPr/>
          <p:nvPr/>
        </p:nvCxnSpPr>
        <p:spPr bwMode="auto">
          <a:xfrm>
            <a:off x="6023522" y="1882573"/>
            <a:ext cx="194092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7" name="Text Placeholder 1"/>
          <p:cNvSpPr txBox="1"/>
          <p:nvPr/>
        </p:nvSpPr>
        <p:spPr>
          <a:xfrm>
            <a:off x="5954230" y="3609573"/>
            <a:ext cx="2218170" cy="8676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a:p>
            <a:pPr marL="0" lvl="0" indent="0">
              <a:lnSpc>
                <a:spcPct val="120000"/>
              </a:lnSpc>
              <a:buClr>
                <a:srgbClr val="14A6A3"/>
              </a:buClr>
              <a:buNone/>
            </a:pPr>
            <a:r>
              <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单击此处添加段落文字内容</a:t>
            </a:r>
            <a:endParaRPr lang="zh-CN" altLang="en-US" sz="11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Rectangle 10"/>
          <p:cNvSpPr/>
          <p:nvPr/>
        </p:nvSpPr>
        <p:spPr>
          <a:xfrm>
            <a:off x="5954230" y="3090908"/>
            <a:ext cx="2218170" cy="338554"/>
          </a:xfrm>
          <a:prstGeom prst="rect">
            <a:avLst/>
          </a:prstGeom>
        </p:spPr>
        <p:txBody>
          <a:bodyPr wrap="square">
            <a:spAutoFit/>
          </a:bodyPr>
          <a:lstStyle/>
          <a:p>
            <a:r>
              <a:rPr lang="zh-CN" altLang="en-US" sz="1600" dirty="0">
                <a:solidFill>
                  <a:schemeClr val="tx2"/>
                </a:solidFill>
                <a:latin typeface="微软雅黑" panose="020B0503020204020204" pitchFamily="34" charset="-122"/>
                <a:ea typeface="微软雅黑" panose="020B0503020204020204" pitchFamily="34" charset="-122"/>
                <a:cs typeface="Arial" panose="020B0604020202020204" pitchFamily="34" charset="0"/>
              </a:rPr>
              <a:t>单击添加文字内容</a:t>
            </a:r>
            <a:endParaRPr lang="en-US" sz="1600" dirty="0">
              <a:solidFill>
                <a:schemeClr val="tx2"/>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9" name="直接连接符 18"/>
          <p:cNvCxnSpPr/>
          <p:nvPr/>
        </p:nvCxnSpPr>
        <p:spPr bwMode="auto">
          <a:xfrm>
            <a:off x="6023522" y="3546200"/>
            <a:ext cx="1940924"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21"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相关对策</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fltVal val="0"/>
                                          </p:val>
                                        </p:tav>
                                        <p:tav tm="100000">
                                          <p:val>
                                            <p:strVal val="#ppt_w"/>
                                          </p:val>
                                        </p:tav>
                                      </p:tavLst>
                                    </p:anim>
                                    <p:anim calcmode="lin" valueType="num">
                                      <p:cBhvr>
                                        <p:cTn id="22" dur="1000" fill="hold"/>
                                        <p:tgtEl>
                                          <p:spTgt spid="13"/>
                                        </p:tgtEl>
                                        <p:attrNameLst>
                                          <p:attrName>ppt_h</p:attrName>
                                        </p:attrNameLst>
                                      </p:cBhvr>
                                      <p:tavLst>
                                        <p:tav tm="0">
                                          <p:val>
                                            <p:fltVal val="0"/>
                                          </p:val>
                                        </p:tav>
                                        <p:tav tm="100000">
                                          <p:val>
                                            <p:strVal val="#ppt_h"/>
                                          </p:val>
                                        </p:tav>
                                      </p:tavLst>
                                    </p:anim>
                                    <p:anim calcmode="lin" valueType="num">
                                      <p:cBhvr>
                                        <p:cTn id="23"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6500"/>
                            </p:stCondLst>
                            <p:childTnLst>
                              <p:par>
                                <p:cTn id="48" presetID="22" presetClass="entr" presetSubtype="2"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right)">
                                      <p:cBhvr>
                                        <p:cTn id="50" dur="500"/>
                                        <p:tgtEl>
                                          <p:spTgt spid="16"/>
                                        </p:tgtEl>
                                      </p:cBhvr>
                                    </p:animEffect>
                                  </p:childTnLst>
                                </p:cTn>
                              </p:par>
                            </p:childTnLst>
                          </p:cTn>
                        </p:par>
                        <p:par>
                          <p:cTn id="51" fill="hold">
                            <p:stCondLst>
                              <p:cond delay="7000"/>
                            </p:stCondLst>
                            <p:childTnLst>
                              <p:par>
                                <p:cTn id="52" presetID="42" presetClass="entr" presetSubtype="0"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childTnLst>
                          </p:cTn>
                        </p:par>
                        <p:par>
                          <p:cTn id="57" fill="hold">
                            <p:stCondLst>
                              <p:cond delay="8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8500"/>
                            </p:stCondLst>
                            <p:childTnLst>
                              <p:par>
                                <p:cTn id="62" presetID="22" presetClass="entr" presetSubtype="2"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par>
                          <p:cTn id="65" fill="hold">
                            <p:stCondLst>
                              <p:cond delay="9000"/>
                            </p:stCondLst>
                            <p:childTnLst>
                              <p:par>
                                <p:cTn id="66" presetID="42"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24"/>
          <p:cNvSpPr>
            <a:spLocks noChangeArrowheads="1"/>
          </p:cNvSpPr>
          <p:nvPr/>
        </p:nvSpPr>
        <p:spPr bwMode="auto">
          <a:xfrm>
            <a:off x="1174588" y="1263602"/>
            <a:ext cx="151209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0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25</a:t>
            </a:r>
            <a:r>
              <a:rPr 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a:t>
            </a:r>
            <a:endParaRPr lang="zh-CN" alt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endParaRPr>
          </a:p>
        </p:txBody>
      </p:sp>
      <p:sp>
        <p:nvSpPr>
          <p:cNvPr id="21" name="文本框 25"/>
          <p:cNvSpPr>
            <a:spLocks noChangeArrowheads="1"/>
          </p:cNvSpPr>
          <p:nvPr/>
        </p:nvSpPr>
        <p:spPr bwMode="auto">
          <a:xfrm>
            <a:off x="3743957" y="1262411"/>
            <a:ext cx="151209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0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35</a:t>
            </a:r>
            <a:r>
              <a:rPr 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a:t>
            </a:r>
            <a:endParaRPr lang="zh-CN" alt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endParaRPr>
          </a:p>
        </p:txBody>
      </p:sp>
      <p:sp>
        <p:nvSpPr>
          <p:cNvPr id="22" name="文本框 30"/>
          <p:cNvSpPr>
            <a:spLocks noChangeArrowheads="1"/>
          </p:cNvSpPr>
          <p:nvPr/>
        </p:nvSpPr>
        <p:spPr bwMode="auto">
          <a:xfrm>
            <a:off x="6306182" y="1262411"/>
            <a:ext cx="1512094"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0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40</a:t>
            </a:r>
            <a:r>
              <a:rPr 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rPr>
              <a:t>%</a:t>
            </a:r>
            <a:endParaRPr lang="zh-CN" altLang="en-US" sz="1200" i="1" dirty="0">
              <a:solidFill>
                <a:schemeClr val="tx2"/>
              </a:solidFill>
              <a:latin typeface="微软雅黑" panose="020B0503020204020204" pitchFamily="34" charset="-122"/>
              <a:ea typeface="微软雅黑" panose="020B0503020204020204" pitchFamily="34" charset="-122"/>
              <a:sym typeface="Broadway BT" panose="04040905080B02020502" pitchFamily="82" charset="0"/>
            </a:endParaRPr>
          </a:p>
        </p:txBody>
      </p:sp>
      <p:sp>
        <p:nvSpPr>
          <p:cNvPr id="23" name="矩形 31"/>
          <p:cNvSpPr>
            <a:spLocks noChangeArrowheads="1"/>
          </p:cNvSpPr>
          <p:nvPr/>
        </p:nvSpPr>
        <p:spPr bwMode="auto">
          <a:xfrm>
            <a:off x="1062037" y="1840721"/>
            <a:ext cx="1804988" cy="756047"/>
          </a:xfrm>
          <a:prstGeom prst="rect">
            <a:avLst/>
          </a:prstGeom>
          <a:solidFill>
            <a:schemeClr val="accent1"/>
          </a:solidFill>
          <a:ln>
            <a:noFill/>
          </a:ln>
          <a:effectLst/>
        </p:spPr>
        <p:txBody>
          <a:bodyPr anchor="ctr"/>
          <a:lstStyle/>
          <a:p>
            <a:pPr algn="ctr"/>
            <a:endParaRPr lang="zh-CN" altLang="zh-CN" sz="135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 name="矩形 32"/>
          <p:cNvSpPr>
            <a:spLocks noChangeArrowheads="1"/>
          </p:cNvSpPr>
          <p:nvPr/>
        </p:nvSpPr>
        <p:spPr bwMode="auto">
          <a:xfrm>
            <a:off x="3654029" y="1840721"/>
            <a:ext cx="1806178" cy="756047"/>
          </a:xfrm>
          <a:prstGeom prst="rect">
            <a:avLst/>
          </a:prstGeom>
          <a:solidFill>
            <a:schemeClr val="accent2"/>
          </a:solidFill>
          <a:ln>
            <a:noFill/>
          </a:ln>
          <a:effectLst/>
        </p:spPr>
        <p:txBody>
          <a:bodyPr anchor="ctr"/>
          <a:lstStyle/>
          <a:p>
            <a:pPr algn="ctr"/>
            <a:endParaRPr lang="zh-CN" altLang="zh-CN" sz="135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 name="矩形 33"/>
          <p:cNvSpPr>
            <a:spLocks noChangeArrowheads="1"/>
          </p:cNvSpPr>
          <p:nvPr/>
        </p:nvSpPr>
        <p:spPr bwMode="auto">
          <a:xfrm>
            <a:off x="6275785" y="1840721"/>
            <a:ext cx="1806178" cy="756047"/>
          </a:xfrm>
          <a:prstGeom prst="rect">
            <a:avLst/>
          </a:prstGeom>
          <a:solidFill>
            <a:schemeClr val="accent1"/>
          </a:solidFill>
          <a:ln>
            <a:noFill/>
          </a:ln>
          <a:effectLst/>
        </p:spPr>
        <p:txBody>
          <a:bodyPr anchor="ctr"/>
          <a:lstStyle/>
          <a:p>
            <a:pPr algn="ctr"/>
            <a:endParaRPr lang="zh-CN" altLang="zh-CN" sz="135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 name="TextBox 76"/>
          <p:cNvSpPr txBox="1"/>
          <p:nvPr/>
        </p:nvSpPr>
        <p:spPr>
          <a:xfrm>
            <a:off x="1174588" y="1890421"/>
            <a:ext cx="842142" cy="507831"/>
          </a:xfrm>
          <a:prstGeom prst="rect">
            <a:avLst/>
          </a:prstGeom>
          <a:noFill/>
          <a:effectLst/>
        </p:spPr>
        <p:txBody>
          <a:bodyPr wrap="square" rtlCol="0">
            <a:spAutoFit/>
          </a:bodyPr>
          <a:lstStyle/>
          <a:p>
            <a:r>
              <a:rPr lang="zh-CN" altLang="en-US" sz="1350" dirty="0">
                <a:solidFill>
                  <a:schemeClr val="bg1"/>
                </a:solidFill>
                <a:latin typeface="微软雅黑" panose="020B0503020204020204" pitchFamily="34" charset="-122"/>
                <a:ea typeface="微软雅黑" panose="020B0503020204020204" pitchFamily="34" charset="-122"/>
              </a:rPr>
              <a:t>添加标题</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174588" y="2106778"/>
            <a:ext cx="1629146" cy="452432"/>
          </a:xfrm>
          <a:prstGeom prst="rect">
            <a:avLst/>
          </a:prstGeom>
          <a:noFill/>
          <a:effectLst/>
        </p:spPr>
        <p:txBody>
          <a:bodyPr wrap="square" rtlCol="0">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请在此添加文字说明，模板。</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757427" y="1890421"/>
            <a:ext cx="842142" cy="507831"/>
          </a:xfrm>
          <a:prstGeom prst="rect">
            <a:avLst/>
          </a:prstGeom>
          <a:noFill/>
          <a:effectLst/>
        </p:spPr>
        <p:txBody>
          <a:bodyPr wrap="square" rtlCol="0">
            <a:spAutoFit/>
          </a:bodyPr>
          <a:lstStyle/>
          <a:p>
            <a:r>
              <a:rPr lang="zh-CN" altLang="en-US" sz="1350" dirty="0">
                <a:solidFill>
                  <a:schemeClr val="bg1"/>
                </a:solidFill>
                <a:latin typeface="微软雅黑" panose="020B0503020204020204" pitchFamily="34" charset="-122"/>
                <a:ea typeface="微软雅黑" panose="020B0503020204020204" pitchFamily="34" charset="-122"/>
              </a:rPr>
              <a:t>添加标题</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3757427" y="2106778"/>
            <a:ext cx="1629146" cy="452432"/>
          </a:xfrm>
          <a:prstGeom prst="rect">
            <a:avLst/>
          </a:prstGeom>
          <a:noFill/>
          <a:effectLst/>
        </p:spPr>
        <p:txBody>
          <a:bodyPr wrap="square" rtlCol="0">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请在此添加文字说明，模板。</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0" name="TextBox 76"/>
          <p:cNvSpPr txBox="1"/>
          <p:nvPr/>
        </p:nvSpPr>
        <p:spPr>
          <a:xfrm>
            <a:off x="6340265" y="1890421"/>
            <a:ext cx="842142" cy="507831"/>
          </a:xfrm>
          <a:prstGeom prst="rect">
            <a:avLst/>
          </a:prstGeom>
          <a:noFill/>
          <a:effectLst/>
        </p:spPr>
        <p:txBody>
          <a:bodyPr wrap="square" rtlCol="0">
            <a:spAutoFit/>
          </a:bodyPr>
          <a:lstStyle/>
          <a:p>
            <a:r>
              <a:rPr lang="zh-CN" altLang="en-US" sz="1350" dirty="0">
                <a:solidFill>
                  <a:schemeClr val="bg1"/>
                </a:solidFill>
                <a:latin typeface="微软雅黑" panose="020B0503020204020204" pitchFamily="34" charset="-122"/>
                <a:ea typeface="微软雅黑" panose="020B0503020204020204" pitchFamily="34" charset="-122"/>
              </a:rPr>
              <a:t>添加标题</a:t>
            </a: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340266" y="2106778"/>
            <a:ext cx="1629146" cy="452432"/>
          </a:xfrm>
          <a:prstGeom prst="rect">
            <a:avLst/>
          </a:prstGeom>
          <a:noFill/>
          <a:effectLst/>
        </p:spPr>
        <p:txBody>
          <a:bodyPr wrap="square" rtlCol="0">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请在此添加文字说明，模板。</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704114" y="3632338"/>
            <a:ext cx="7747380" cy="422423"/>
          </a:xfrm>
          <a:prstGeom prst="rect">
            <a:avLst/>
          </a:prstGeom>
          <a:noFill/>
        </p:spPr>
        <p:txBody>
          <a:bodyPr wrap="square" rtlCol="0">
            <a:spAutoFit/>
          </a:bodyPr>
          <a:lstStyle/>
          <a:p>
            <a:pPr algn="ct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请在此添加文字说明，模板。请在此添加文字说明，模板。请在此添加文字说明，模板。请在此添加文字说明，模板。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33" name="TextBox 76"/>
          <p:cNvSpPr txBox="1"/>
          <p:nvPr/>
        </p:nvSpPr>
        <p:spPr>
          <a:xfrm>
            <a:off x="3434194" y="3245434"/>
            <a:ext cx="2287221" cy="369332"/>
          </a:xfrm>
          <a:prstGeom prst="rect">
            <a:avLst/>
          </a:prstGeom>
          <a:noFill/>
        </p:spPr>
        <p:txBody>
          <a:bodyPr wrap="square" rtlCol="0">
            <a:spAutoFit/>
          </a:bodyPr>
          <a:lstStyle/>
          <a:p>
            <a:pPr algn="ctr"/>
            <a:r>
              <a:rPr lang="zh-CN" altLang="en-US" dirty="0">
                <a:solidFill>
                  <a:schemeClr val="tx2"/>
                </a:solidFill>
                <a:latin typeface="微软雅黑" panose="020B0503020204020204" pitchFamily="34" charset="-122"/>
                <a:ea typeface="微软雅黑" panose="020B0503020204020204" pitchFamily="34" charset="-122"/>
              </a:rPr>
              <a:t>在此添加标题</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7"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论文总结</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10"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7500"/>
                            </p:stCondLst>
                            <p:childTnLst>
                              <p:par>
                                <p:cTn id="55" presetID="22" presetClass="entr" presetSubtype="8"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8000"/>
                            </p:stCondLst>
                            <p:childTnLst>
                              <p:par>
                                <p:cTn id="59" presetID="42"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childTnLst>
                          </p:cTn>
                        </p:par>
                        <p:par>
                          <p:cTn id="64" fill="hold">
                            <p:stCondLst>
                              <p:cond delay="9000"/>
                            </p:stCondLst>
                            <p:childTnLst>
                              <p:par>
                                <p:cTn id="65" presetID="10"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par>
                          <p:cTn id="68" fill="hold">
                            <p:stCondLst>
                              <p:cond delay="9500"/>
                            </p:stCondLst>
                            <p:childTnLst>
                              <p:par>
                                <p:cTn id="69" presetID="22" presetClass="entr" presetSubtype="1"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50488" y="1619818"/>
            <a:ext cx="2594342" cy="912662"/>
          </a:xfrm>
          <a:prstGeom prst="rect">
            <a:avLst/>
          </a:prstGeom>
          <a:noFill/>
          <a:ln w="19050">
            <a:solidFill>
              <a:schemeClr val="accent1"/>
            </a:solidFill>
            <a:round/>
            <a:headEnd type="none" w="med" len="med"/>
            <a:tailEnd type="oval"/>
          </a:ln>
          <a:effectLst/>
          <a:extLst>
            <a:ext uri="{909E8E84-426E-40DD-AFC4-6F175D3DCCD1}">
              <a14:hiddenFill xmlns:a14="http://schemas.microsoft.com/office/drawing/2010/main">
                <a:solidFill>
                  <a:srgbClr val="FFFFFF"/>
                </a:solidFill>
              </a14:hiddenFill>
            </a:ext>
          </a:extLst>
        </p:spPr>
        <p:txBody>
          <a:bodyPr rtlCol="0" anchor="ctr"/>
          <a:lstStyle/>
          <a:p>
            <a:pPr algn="ctr" defTabSz="685800" fontAlgn="base">
              <a:spcBef>
                <a:spcPct val="0"/>
              </a:spcBef>
              <a:spcAft>
                <a:spcPct val="0"/>
              </a:spcAft>
              <a:defRPr/>
            </a:pPr>
            <a:endParaRPr lang="zh-CN" altLang="en-US" sz="1050" kern="0">
              <a:solidFill>
                <a:schemeClr val="tx2"/>
              </a:solidFill>
              <a:latin typeface="微软雅黑" panose="020B0503020204020204" pitchFamily="34" charset="-122"/>
              <a:ea typeface="微软雅黑" panose="020B0503020204020204" pitchFamily="34" charset="-122"/>
            </a:endParaRPr>
          </a:p>
        </p:txBody>
      </p:sp>
      <p:sp>
        <p:nvSpPr>
          <p:cNvPr id="9" name="矩形 8"/>
          <p:cNvSpPr/>
          <p:nvPr/>
        </p:nvSpPr>
        <p:spPr>
          <a:xfrm>
            <a:off x="1103911" y="3202330"/>
            <a:ext cx="2594342" cy="912662"/>
          </a:xfrm>
          <a:prstGeom prst="rect">
            <a:avLst/>
          </a:prstGeom>
          <a:noFill/>
          <a:ln w="19050">
            <a:solidFill>
              <a:schemeClr val="accent1"/>
            </a:solidFill>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p>
            <a:pPr algn="ctr" defTabSz="685800" fontAlgn="base">
              <a:spcBef>
                <a:spcPct val="0"/>
              </a:spcBef>
              <a:spcAft>
                <a:spcPct val="0"/>
              </a:spcAft>
              <a:defRPr/>
            </a:pPr>
            <a:endParaRPr lang="zh-CN" altLang="en-US" sz="1050" kern="0">
              <a:solidFill>
                <a:schemeClr val="tx2"/>
              </a:solidFill>
              <a:latin typeface="微软雅黑" panose="020B0503020204020204" pitchFamily="34" charset="-122"/>
              <a:ea typeface="微软雅黑" panose="020B0503020204020204" pitchFamily="34" charset="-122"/>
            </a:endParaRPr>
          </a:p>
        </p:txBody>
      </p:sp>
      <p:sp>
        <p:nvSpPr>
          <p:cNvPr id="10" name="椭圆 9"/>
          <p:cNvSpPr/>
          <p:nvPr/>
        </p:nvSpPr>
        <p:spPr>
          <a:xfrm>
            <a:off x="1521987" y="1744996"/>
            <a:ext cx="657002" cy="6570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700" kern="0" dirty="0">
                <a:solidFill>
                  <a:schemeClr val="bg1"/>
                </a:solidFill>
                <a:latin typeface="微软雅黑" panose="020B0503020204020204" pitchFamily="34" charset="-122"/>
                <a:ea typeface="微软雅黑" panose="020B0503020204020204" pitchFamily="34" charset="-122"/>
              </a:rPr>
              <a:t>A</a:t>
            </a:r>
            <a:endParaRPr lang="zh-CN" altLang="en-US" sz="2700" kern="0"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778828" y="3332812"/>
            <a:ext cx="657002" cy="65700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700" kern="0" dirty="0">
                <a:solidFill>
                  <a:schemeClr val="bg1"/>
                </a:solidFill>
                <a:latin typeface="微软雅黑" panose="020B0503020204020204" pitchFamily="34" charset="-122"/>
                <a:ea typeface="微软雅黑" panose="020B0503020204020204" pitchFamily="34" charset="-122"/>
              </a:rPr>
              <a:t>C</a:t>
            </a:r>
            <a:endParaRPr lang="zh-CN" altLang="en-US" sz="2700" kern="0" dirty="0">
              <a:solidFill>
                <a:schemeClr val="bg1"/>
              </a:solidFill>
              <a:latin typeface="微软雅黑" panose="020B0503020204020204" pitchFamily="34" charset="-122"/>
              <a:ea typeface="微软雅黑" panose="020B0503020204020204" pitchFamily="34" charset="-122"/>
            </a:endParaRPr>
          </a:p>
        </p:txBody>
      </p:sp>
      <p:sp>
        <p:nvSpPr>
          <p:cNvPr id="12" name="TextBox 76"/>
          <p:cNvSpPr txBox="1"/>
          <p:nvPr/>
        </p:nvSpPr>
        <p:spPr>
          <a:xfrm>
            <a:off x="1521987" y="3267336"/>
            <a:ext cx="1059794" cy="323165"/>
          </a:xfrm>
          <a:prstGeom prst="rect">
            <a:avLst/>
          </a:prstGeom>
          <a:noFill/>
          <a:effectLst/>
        </p:spPr>
        <p:txBody>
          <a:bodyPr wrap="square" rtlCol="0">
            <a:spAutoFit/>
          </a:bodyPr>
          <a:lstStyle/>
          <a:p>
            <a:r>
              <a:rPr lang="zh-CN" altLang="en-US" sz="1500" dirty="0">
                <a:solidFill>
                  <a:schemeClr val="tx2"/>
                </a:solidFill>
                <a:latin typeface="微软雅黑" panose="020B0503020204020204" pitchFamily="34" charset="-122"/>
                <a:ea typeface="微软雅黑" panose="020B0503020204020204" pitchFamily="34" charset="-122"/>
              </a:rPr>
              <a:t>添加标题</a:t>
            </a:r>
            <a:endParaRPr lang="zh-CN" altLang="en-US" sz="1500" dirty="0">
              <a:solidFill>
                <a:schemeClr val="tx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21987" y="3505594"/>
            <a:ext cx="2098581" cy="422423"/>
          </a:xfrm>
          <a:prstGeom prst="rect">
            <a:avLst/>
          </a:prstGeom>
          <a:noFill/>
          <a:effectLst/>
        </p:spPr>
        <p:txBody>
          <a:bodyPr wrap="square" rtlCol="0">
            <a:spAutoFit/>
          </a:bodyPr>
          <a:lstStyle/>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14" name="TextBox 76"/>
          <p:cNvSpPr txBox="1"/>
          <p:nvPr/>
        </p:nvSpPr>
        <p:spPr>
          <a:xfrm>
            <a:off x="2266207" y="1684825"/>
            <a:ext cx="1059794" cy="323165"/>
          </a:xfrm>
          <a:prstGeom prst="rect">
            <a:avLst/>
          </a:prstGeom>
          <a:noFill/>
          <a:effectLst/>
        </p:spPr>
        <p:txBody>
          <a:bodyPr wrap="square" rtlCol="0">
            <a:spAutoFit/>
          </a:bodyPr>
          <a:lstStyle/>
          <a:p>
            <a:r>
              <a:rPr lang="zh-CN" altLang="en-US" sz="1500" dirty="0">
                <a:solidFill>
                  <a:schemeClr val="tx2"/>
                </a:solidFill>
                <a:latin typeface="微软雅黑" panose="020B0503020204020204" pitchFamily="34" charset="-122"/>
                <a:ea typeface="微软雅黑" panose="020B0503020204020204" pitchFamily="34" charset="-122"/>
              </a:rPr>
              <a:t>添加标题</a:t>
            </a:r>
            <a:endParaRPr lang="zh-CN" altLang="en-US" sz="1500" dirty="0">
              <a:solidFill>
                <a:schemeClr val="tx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266207" y="1923083"/>
            <a:ext cx="2098581" cy="422423"/>
          </a:xfrm>
          <a:prstGeom prst="rect">
            <a:avLst/>
          </a:prstGeom>
          <a:noFill/>
          <a:effectLst/>
        </p:spPr>
        <p:txBody>
          <a:bodyPr wrap="square" rtlCol="0">
            <a:spAutoFit/>
          </a:bodyPr>
          <a:lstStyle/>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16" name="矩形 15"/>
          <p:cNvSpPr/>
          <p:nvPr/>
        </p:nvSpPr>
        <p:spPr>
          <a:xfrm>
            <a:off x="5770830" y="1619818"/>
            <a:ext cx="2594342" cy="912662"/>
          </a:xfrm>
          <a:prstGeom prst="rect">
            <a:avLst/>
          </a:prstGeom>
          <a:noFill/>
          <a:ln w="19050">
            <a:solidFill>
              <a:schemeClr val="accent2"/>
            </a:solidFill>
            <a:round/>
            <a:headEnd type="none" w="med" len="med"/>
            <a:tailEnd type="oval"/>
          </a:ln>
          <a:effectLst/>
          <a:extLst>
            <a:ext uri="{909E8E84-426E-40DD-AFC4-6F175D3DCCD1}">
              <a14:hiddenFill xmlns:a14="http://schemas.microsoft.com/office/drawing/2010/main">
                <a:solidFill>
                  <a:srgbClr val="FFFFFF"/>
                </a:solidFill>
              </a14:hiddenFill>
            </a:ext>
          </a:extLst>
        </p:spPr>
        <p:txBody>
          <a:bodyPr rtlCol="0" anchor="ctr"/>
          <a:lstStyle/>
          <a:p>
            <a:pPr algn="ctr" defTabSz="685800" fontAlgn="base">
              <a:spcBef>
                <a:spcPct val="0"/>
              </a:spcBef>
              <a:spcAft>
                <a:spcPct val="0"/>
              </a:spcAft>
              <a:defRPr/>
            </a:pPr>
            <a:endParaRPr lang="zh-CN" altLang="en-US" sz="1050" kern="0">
              <a:solidFill>
                <a:schemeClr val="tx2"/>
              </a:solidFill>
              <a:latin typeface="微软雅黑" panose="020B0503020204020204" pitchFamily="34" charset="-122"/>
              <a:ea typeface="微软雅黑" panose="020B0503020204020204" pitchFamily="34" charset="-122"/>
            </a:endParaRPr>
          </a:p>
        </p:txBody>
      </p:sp>
      <p:sp>
        <p:nvSpPr>
          <p:cNvPr id="20" name="矩形 19"/>
          <p:cNvSpPr/>
          <p:nvPr/>
        </p:nvSpPr>
        <p:spPr>
          <a:xfrm>
            <a:off x="5024254" y="3202330"/>
            <a:ext cx="2594342" cy="912662"/>
          </a:xfrm>
          <a:prstGeom prst="rect">
            <a:avLst/>
          </a:prstGeom>
          <a:noFill/>
          <a:ln w="19050">
            <a:solidFill>
              <a:schemeClr val="accent2"/>
            </a:solidFill>
            <a:round/>
            <a:headEnd type="none"/>
            <a:tailEnd type="none" w="med" len="med"/>
          </a:ln>
          <a:effectLst/>
          <a:extLst>
            <a:ext uri="{909E8E84-426E-40DD-AFC4-6F175D3DCCD1}">
              <a14:hiddenFill xmlns:a14="http://schemas.microsoft.com/office/drawing/2010/main">
                <a:solidFill>
                  <a:srgbClr val="FFFFFF"/>
                </a:solidFill>
              </a14:hiddenFill>
            </a:ext>
          </a:extLst>
        </p:spPr>
        <p:txBody>
          <a:bodyPr rtlCol="0" anchor="ctr"/>
          <a:lstStyle/>
          <a:p>
            <a:pPr algn="ctr" defTabSz="685800" fontAlgn="base">
              <a:spcBef>
                <a:spcPct val="0"/>
              </a:spcBef>
              <a:spcAft>
                <a:spcPct val="0"/>
              </a:spcAft>
              <a:defRPr/>
            </a:pPr>
            <a:endParaRPr lang="zh-CN" altLang="en-US" sz="1050" kern="0">
              <a:solidFill>
                <a:schemeClr val="tx2"/>
              </a:solidFill>
              <a:latin typeface="微软雅黑" panose="020B0503020204020204" pitchFamily="34" charset="-122"/>
              <a:ea typeface="微软雅黑" panose="020B0503020204020204" pitchFamily="34" charset="-122"/>
            </a:endParaRPr>
          </a:p>
        </p:txBody>
      </p:sp>
      <p:sp>
        <p:nvSpPr>
          <p:cNvPr id="21" name="椭圆 20"/>
          <p:cNvSpPr/>
          <p:nvPr/>
        </p:nvSpPr>
        <p:spPr>
          <a:xfrm>
            <a:off x="5442329" y="1744996"/>
            <a:ext cx="657002" cy="65700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700" kern="0" dirty="0">
                <a:solidFill>
                  <a:schemeClr val="bg1"/>
                </a:solidFill>
                <a:latin typeface="微软雅黑" panose="020B0503020204020204" pitchFamily="34" charset="-122"/>
                <a:ea typeface="微软雅黑" panose="020B0503020204020204" pitchFamily="34" charset="-122"/>
              </a:rPr>
              <a:t>B</a:t>
            </a:r>
            <a:endParaRPr lang="zh-CN" altLang="en-US" sz="2700" kern="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4699170" y="3332812"/>
            <a:ext cx="657002" cy="657002"/>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r>
              <a:rPr lang="en-US" altLang="zh-CN" sz="2700" kern="0" dirty="0">
                <a:solidFill>
                  <a:schemeClr val="bg1"/>
                </a:solidFill>
                <a:latin typeface="微软雅黑" panose="020B0503020204020204" pitchFamily="34" charset="-122"/>
                <a:ea typeface="微软雅黑" panose="020B0503020204020204" pitchFamily="34" charset="-122"/>
              </a:rPr>
              <a:t>D</a:t>
            </a:r>
            <a:endParaRPr lang="zh-CN" altLang="en-US" sz="2700" kern="0" dirty="0">
              <a:solidFill>
                <a:schemeClr val="bg1"/>
              </a:solidFill>
              <a:latin typeface="微软雅黑" panose="020B0503020204020204" pitchFamily="34" charset="-122"/>
              <a:ea typeface="微软雅黑" panose="020B0503020204020204" pitchFamily="34" charset="-122"/>
            </a:endParaRPr>
          </a:p>
        </p:txBody>
      </p:sp>
      <p:sp>
        <p:nvSpPr>
          <p:cNvPr id="23" name="TextBox 76"/>
          <p:cNvSpPr txBox="1"/>
          <p:nvPr/>
        </p:nvSpPr>
        <p:spPr>
          <a:xfrm>
            <a:off x="5442329" y="3267336"/>
            <a:ext cx="1059794" cy="323165"/>
          </a:xfrm>
          <a:prstGeom prst="rect">
            <a:avLst/>
          </a:prstGeom>
          <a:noFill/>
          <a:effectLst/>
        </p:spPr>
        <p:txBody>
          <a:bodyPr wrap="square" rtlCol="0">
            <a:spAutoFit/>
          </a:bodyPr>
          <a:lstStyle/>
          <a:p>
            <a:r>
              <a:rPr lang="zh-CN" altLang="en-US" sz="1500" dirty="0">
                <a:solidFill>
                  <a:schemeClr val="tx2"/>
                </a:solidFill>
                <a:latin typeface="微软雅黑" panose="020B0503020204020204" pitchFamily="34" charset="-122"/>
                <a:ea typeface="微软雅黑" panose="020B0503020204020204" pitchFamily="34" charset="-122"/>
              </a:rPr>
              <a:t>添加标题</a:t>
            </a:r>
            <a:endParaRPr lang="zh-CN" altLang="en-US" sz="1500" dirty="0">
              <a:solidFill>
                <a:schemeClr val="tx2"/>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442329" y="3505594"/>
            <a:ext cx="2098581" cy="422423"/>
          </a:xfrm>
          <a:prstGeom prst="rect">
            <a:avLst/>
          </a:prstGeom>
          <a:noFill/>
          <a:effectLst/>
        </p:spPr>
        <p:txBody>
          <a:bodyPr wrap="square" rtlCol="0">
            <a:spAutoFit/>
          </a:bodyPr>
          <a:lstStyle/>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25" name="TextBox 76"/>
          <p:cNvSpPr txBox="1"/>
          <p:nvPr/>
        </p:nvSpPr>
        <p:spPr>
          <a:xfrm>
            <a:off x="6186549" y="1684825"/>
            <a:ext cx="1059794" cy="323165"/>
          </a:xfrm>
          <a:prstGeom prst="rect">
            <a:avLst/>
          </a:prstGeom>
          <a:noFill/>
          <a:effectLst/>
        </p:spPr>
        <p:txBody>
          <a:bodyPr wrap="square" rtlCol="0">
            <a:spAutoFit/>
          </a:bodyPr>
          <a:lstStyle/>
          <a:p>
            <a:r>
              <a:rPr lang="zh-CN" altLang="en-US" sz="1500" dirty="0">
                <a:solidFill>
                  <a:schemeClr val="tx2"/>
                </a:solidFill>
                <a:latin typeface="微软雅黑" panose="020B0503020204020204" pitchFamily="34" charset="-122"/>
                <a:ea typeface="微软雅黑" panose="020B0503020204020204" pitchFamily="34" charset="-122"/>
              </a:rPr>
              <a:t>添加标题</a:t>
            </a:r>
            <a:endParaRPr lang="zh-CN" altLang="en-US" sz="1500" dirty="0">
              <a:solidFill>
                <a:schemeClr val="tx2"/>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186549" y="1923083"/>
            <a:ext cx="2098581" cy="422423"/>
          </a:xfrm>
          <a:prstGeom prst="rect">
            <a:avLst/>
          </a:prstGeom>
          <a:noFill/>
          <a:ln>
            <a:noFill/>
          </a:ln>
          <a:effectLst/>
        </p:spPr>
        <p:txBody>
          <a:bodyPr wrap="square" rtlCol="0">
            <a:spAutoFit/>
          </a:bodyPr>
          <a:lstStyle/>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19"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成绩与思考</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right)">
                                      <p:cBhvr>
                                        <p:cTn id="14" dur="500"/>
                                        <p:tgtEl>
                                          <p:spTgt spid="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ppt_x</p:attrName>
                                        </p:attrNameLst>
                                      </p:cBhvr>
                                      <p:tavLst>
                                        <p:tav tm="0">
                                          <p:val>
                                            <p:strVal val="#ppt_x-#ppt_w*1.125000"/>
                                          </p:val>
                                        </p:tav>
                                        <p:tav tm="100000">
                                          <p:val>
                                            <p:strVal val="#ppt_x"/>
                                          </p:val>
                                        </p:tav>
                                      </p:tavLst>
                                    </p:anim>
                                    <p:animEffect transition="in" filter="wipe(right)">
                                      <p:cBhvr>
                                        <p:cTn id="33" dur="500"/>
                                        <p:tgtEl>
                                          <p:spTgt spid="16"/>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par>
                          <p:cTn id="48" fill="hold">
                            <p:stCondLst>
                              <p:cond delay="4500"/>
                            </p:stCondLst>
                            <p:childTnLst>
                              <p:par>
                                <p:cTn id="49" presetID="12" presetClass="entr" presetSubtype="8"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p:tgtEl>
                                          <p:spTgt spid="9"/>
                                        </p:tgtEl>
                                        <p:attrNameLst>
                                          <p:attrName>ppt_x</p:attrName>
                                        </p:attrNameLst>
                                      </p:cBhvr>
                                      <p:tavLst>
                                        <p:tav tm="0">
                                          <p:val>
                                            <p:strVal val="#ppt_x-#ppt_w*1.125000"/>
                                          </p:val>
                                        </p:tav>
                                        <p:tav tm="100000">
                                          <p:val>
                                            <p:strVal val="#ppt_x"/>
                                          </p:val>
                                        </p:tav>
                                      </p:tavLst>
                                    </p:anim>
                                    <p:animEffect transition="in" filter="wipe(right)">
                                      <p:cBhvr>
                                        <p:cTn id="52" dur="500"/>
                                        <p:tgtEl>
                                          <p:spTgt spid="9"/>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par>
                          <p:cTn id="57" fill="hold">
                            <p:stCondLst>
                              <p:cond delay="5500"/>
                            </p:stCondLst>
                            <p:childTnLst>
                              <p:par>
                                <p:cTn id="58" presetID="22" presetClass="entr" presetSubtype="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childTnLst>
                          </p:cTn>
                        </p:par>
                        <p:par>
                          <p:cTn id="61" fill="hold">
                            <p:stCondLst>
                              <p:cond delay="6000"/>
                            </p:stCondLst>
                            <p:childTnLst>
                              <p:par>
                                <p:cTn id="62" presetID="53" presetClass="entr" presetSubtype="16"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childTnLst>
                          </p:cTn>
                        </p:par>
                        <p:par>
                          <p:cTn id="67" fill="hold">
                            <p:stCondLst>
                              <p:cond delay="6500"/>
                            </p:stCondLst>
                            <p:childTnLst>
                              <p:par>
                                <p:cTn id="68" presetID="12" presetClass="entr" presetSubtype="8"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ppt_x</p:attrName>
                                        </p:attrNameLst>
                                      </p:cBhvr>
                                      <p:tavLst>
                                        <p:tav tm="0">
                                          <p:val>
                                            <p:strVal val="#ppt_x-#ppt_w*1.125000"/>
                                          </p:val>
                                        </p:tav>
                                        <p:tav tm="100000">
                                          <p:val>
                                            <p:strVal val="#ppt_x"/>
                                          </p:val>
                                        </p:tav>
                                      </p:tavLst>
                                    </p:anim>
                                    <p:animEffect transition="in" filter="wipe(right)">
                                      <p:cBhvr>
                                        <p:cTn id="71" dur="500"/>
                                        <p:tgtEl>
                                          <p:spTgt spid="20"/>
                                        </p:tgtEl>
                                      </p:cBhvr>
                                    </p:animEffect>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par>
                          <p:cTn id="76" fill="hold">
                            <p:stCondLst>
                              <p:cond delay="7500"/>
                            </p:stCondLst>
                            <p:childTnLst>
                              <p:par>
                                <p:cTn id="77" presetID="22" presetClass="entr" presetSubtype="1"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animBg="1"/>
      <p:bldP spid="20" grpId="0" animBg="1"/>
      <p:bldP spid="21" grpId="0" animBg="1"/>
      <p:bldP spid="22" grpId="0" animBg="1"/>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5"/>
          <p:cNvSpPr>
            <a:spLocks noChangeArrowheads="1"/>
          </p:cNvSpPr>
          <p:nvPr/>
        </p:nvSpPr>
        <p:spPr bwMode="auto">
          <a:xfrm>
            <a:off x="3896588" y="2355564"/>
            <a:ext cx="1019998" cy="916803"/>
          </a:xfrm>
          <a:prstGeom prst="ellipse">
            <a:avLst/>
          </a:prstGeom>
          <a:solidFill>
            <a:schemeClr val="accent1"/>
          </a:solidFill>
          <a:ln>
            <a:noFill/>
          </a:ln>
        </p:spPr>
        <p:txBody>
          <a:bodyPr lIns="0" tIns="0" rIns="0" bIns="0" anchor="ctr"/>
          <a:lstStyle/>
          <a:p>
            <a:pPr algn="ctr"/>
            <a:r>
              <a:rPr lang="zh-CN" altLang="en-US" sz="2500" b="1" dirty="0">
                <a:solidFill>
                  <a:prstClr val="white"/>
                </a:solidFill>
                <a:latin typeface="微软雅黑" panose="020B0503020204020204" pitchFamily="34" charset="-122"/>
                <a:ea typeface="微软雅黑" panose="020B0503020204020204" pitchFamily="34" charset="-122"/>
              </a:rPr>
              <a:t>标题</a:t>
            </a:r>
            <a:endParaRPr lang="zh-CN" altLang="en-US" sz="2500" b="1" dirty="0">
              <a:solidFill>
                <a:prstClr val="white"/>
              </a:solidFill>
              <a:latin typeface="微软雅黑" panose="020B0503020204020204" pitchFamily="34" charset="-122"/>
              <a:ea typeface="微软雅黑" panose="020B0503020204020204" pitchFamily="34" charset="-122"/>
            </a:endParaRPr>
          </a:p>
        </p:txBody>
      </p:sp>
      <p:sp>
        <p:nvSpPr>
          <p:cNvPr id="22" name="任意多边形 21"/>
          <p:cNvSpPr/>
          <p:nvPr/>
        </p:nvSpPr>
        <p:spPr>
          <a:xfrm rot="19354201">
            <a:off x="3247496" y="1203580"/>
            <a:ext cx="1569364" cy="1839907"/>
          </a:xfrm>
          <a:custGeom>
            <a:avLst/>
            <a:gdLst>
              <a:gd name="connsiteX0" fmla="*/ 908149 w 1661196"/>
              <a:gd name="connsiteY0" fmla="*/ 116236 h 2161132"/>
              <a:gd name="connsiteX1" fmla="*/ 1045422 w 1661196"/>
              <a:gd name="connsiteY1" fmla="*/ 863815 h 2161132"/>
              <a:gd name="connsiteX2" fmla="*/ 1563639 w 1661196"/>
              <a:gd name="connsiteY2" fmla="*/ 1852839 h 2161132"/>
              <a:gd name="connsiteX3" fmla="*/ 1550532 w 1661196"/>
              <a:gd name="connsiteY3" fmla="*/ 1899767 h 2161132"/>
              <a:gd name="connsiteX4" fmla="*/ 1661196 w 1661196"/>
              <a:gd name="connsiteY4" fmla="*/ 1877382 h 2161132"/>
              <a:gd name="connsiteX5" fmla="*/ 1478236 w 1661196"/>
              <a:gd name="connsiteY5" fmla="*/ 2161132 h 2161132"/>
              <a:gd name="connsiteX6" fmla="*/ 1436046 w 1661196"/>
              <a:gd name="connsiteY6" fmla="*/ 1825812 h 2161132"/>
              <a:gd name="connsiteX7" fmla="*/ 1529211 w 1661196"/>
              <a:gd name="connsiteY7" fmla="*/ 1894840 h 2161132"/>
              <a:gd name="connsiteX8" fmla="*/ 999492 w 1661196"/>
              <a:gd name="connsiteY8" fmla="*/ 935746 h 2161132"/>
              <a:gd name="connsiteX9" fmla="*/ 788637 w 1661196"/>
              <a:gd name="connsiteY9" fmla="*/ 865497 h 2161132"/>
              <a:gd name="connsiteX10" fmla="*/ 139707 w 1661196"/>
              <a:gd name="connsiteY10" fmla="*/ 938417 h 2161132"/>
              <a:gd name="connsiteX11" fmla="*/ 140807 w 1661196"/>
              <a:gd name="connsiteY11" fmla="*/ 936981 h 2161132"/>
              <a:gd name="connsiteX12" fmla="*/ 138269 w 1661196"/>
              <a:gd name="connsiteY12" fmla="*/ 937316 h 2161132"/>
              <a:gd name="connsiteX13" fmla="*/ 110342 w 1661196"/>
              <a:gd name="connsiteY13" fmla="*/ 902271 h 2161132"/>
              <a:gd name="connsiteX14" fmla="*/ 111442 w 1661196"/>
              <a:gd name="connsiteY14" fmla="*/ 900835 h 2161132"/>
              <a:gd name="connsiteX15" fmla="*/ 116237 w 1661196"/>
              <a:gd name="connsiteY15" fmla="*/ 220981 h 2161132"/>
              <a:gd name="connsiteX16" fmla="*/ 908149 w 1661196"/>
              <a:gd name="connsiteY16" fmla="*/ 116236 h 216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1196" h="2161132">
                <a:moveTo>
                  <a:pt x="908149" y="116236"/>
                </a:moveTo>
                <a:cubicBezTo>
                  <a:pt x="1141188" y="294601"/>
                  <a:pt x="1196152" y="619193"/>
                  <a:pt x="1045422" y="863815"/>
                </a:cubicBezTo>
                <a:cubicBezTo>
                  <a:pt x="1427287" y="1044447"/>
                  <a:pt x="1652072" y="1451172"/>
                  <a:pt x="1563639" y="1852839"/>
                </a:cubicBezTo>
                <a:cubicBezTo>
                  <a:pt x="1558735" y="1874148"/>
                  <a:pt x="1556875" y="1879559"/>
                  <a:pt x="1550532" y="1899767"/>
                </a:cubicBezTo>
                <a:cubicBezTo>
                  <a:pt x="1550532" y="1899767"/>
                  <a:pt x="1550532" y="1899767"/>
                  <a:pt x="1661196" y="1877382"/>
                </a:cubicBezTo>
                <a:cubicBezTo>
                  <a:pt x="1661196" y="1877382"/>
                  <a:pt x="1661196" y="1877382"/>
                  <a:pt x="1478236" y="2161132"/>
                </a:cubicBezTo>
                <a:cubicBezTo>
                  <a:pt x="1478236" y="2161132"/>
                  <a:pt x="1478236" y="2161132"/>
                  <a:pt x="1436046" y="1825812"/>
                </a:cubicBezTo>
                <a:cubicBezTo>
                  <a:pt x="1436046" y="1825812"/>
                  <a:pt x="1436046" y="1825812"/>
                  <a:pt x="1529211" y="1894840"/>
                </a:cubicBezTo>
                <a:cubicBezTo>
                  <a:pt x="1608930" y="1495617"/>
                  <a:pt x="1380679" y="1111303"/>
                  <a:pt x="999492" y="935746"/>
                </a:cubicBezTo>
                <a:cubicBezTo>
                  <a:pt x="998053" y="934645"/>
                  <a:pt x="923084" y="895492"/>
                  <a:pt x="788637" y="865497"/>
                </a:cubicBezTo>
                <a:cubicBezTo>
                  <a:pt x="559511" y="813161"/>
                  <a:pt x="329975" y="844813"/>
                  <a:pt x="139707" y="938417"/>
                </a:cubicBezTo>
                <a:cubicBezTo>
                  <a:pt x="139707" y="938417"/>
                  <a:pt x="139707" y="938417"/>
                  <a:pt x="140807" y="936981"/>
                </a:cubicBezTo>
                <a:cubicBezTo>
                  <a:pt x="140807" y="936981"/>
                  <a:pt x="140807" y="936981"/>
                  <a:pt x="138269" y="937316"/>
                </a:cubicBezTo>
                <a:cubicBezTo>
                  <a:pt x="128960" y="925635"/>
                  <a:pt x="119651" y="913953"/>
                  <a:pt x="110342" y="902271"/>
                </a:cubicBezTo>
                <a:cubicBezTo>
                  <a:pt x="110342" y="902271"/>
                  <a:pt x="110342" y="902271"/>
                  <a:pt x="111442" y="900835"/>
                </a:cubicBezTo>
                <a:cubicBezTo>
                  <a:pt x="-34877" y="704542"/>
                  <a:pt x="-41015" y="426435"/>
                  <a:pt x="116237" y="220981"/>
                </a:cubicBezTo>
                <a:cubicBezTo>
                  <a:pt x="305379" y="-26139"/>
                  <a:pt x="660724" y="-73140"/>
                  <a:pt x="908149" y="11623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7668" tIns="48835" rIns="97668" bIns="48835" anchor="ctr"/>
          <a:lstStyle/>
          <a:p>
            <a:pPr algn="ctr">
              <a:defRPr/>
            </a:pPr>
            <a:endParaRPr lang="zh-CN" altLang="en-US" sz="1500" b="1">
              <a:solidFill>
                <a:prstClr val="white"/>
              </a:solidFill>
              <a:latin typeface="微软雅黑" panose="020B0503020204020204" pitchFamily="34" charset="-122"/>
              <a:ea typeface="微软雅黑" panose="020B0503020204020204" pitchFamily="34" charset="-122"/>
            </a:endParaRPr>
          </a:p>
        </p:txBody>
      </p:sp>
      <p:sp>
        <p:nvSpPr>
          <p:cNvPr id="23" name="任意多边形 22"/>
          <p:cNvSpPr/>
          <p:nvPr/>
        </p:nvSpPr>
        <p:spPr>
          <a:xfrm rot="19354201">
            <a:off x="4029555" y="2516240"/>
            <a:ext cx="1621849" cy="1806827"/>
          </a:xfrm>
          <a:custGeom>
            <a:avLst/>
            <a:gdLst>
              <a:gd name="connsiteX0" fmla="*/ 170626 w 1714377"/>
              <a:gd name="connsiteY0" fmla="*/ 0 h 2122351"/>
              <a:gd name="connsiteX1" fmla="*/ 226424 w 1714377"/>
              <a:gd name="connsiteY1" fmla="*/ 332456 h 2122351"/>
              <a:gd name="connsiteX2" fmla="*/ 129951 w 1714377"/>
              <a:gd name="connsiteY2" fmla="*/ 267743 h 2122351"/>
              <a:gd name="connsiteX3" fmla="*/ 699044 w 1714377"/>
              <a:gd name="connsiteY3" fmla="*/ 1205247 h 2122351"/>
              <a:gd name="connsiteX4" fmla="*/ 912591 w 1714377"/>
              <a:gd name="connsiteY4" fmla="*/ 1266026 h 2122351"/>
              <a:gd name="connsiteX5" fmla="*/ 1557090 w 1714377"/>
              <a:gd name="connsiteY5" fmla="*/ 1166130 h 2122351"/>
              <a:gd name="connsiteX6" fmla="*/ 1558528 w 1714377"/>
              <a:gd name="connsiteY6" fmla="*/ 1167231 h 2122351"/>
              <a:gd name="connsiteX7" fmla="*/ 1588987 w 1714377"/>
              <a:gd name="connsiteY7" fmla="*/ 1201951 h 2122351"/>
              <a:gd name="connsiteX8" fmla="*/ 1612029 w 1714377"/>
              <a:gd name="connsiteY8" fmla="*/ 1881220 h 2122351"/>
              <a:gd name="connsiteX9" fmla="*/ 824028 w 1714377"/>
              <a:gd name="connsiteY9" fmla="*/ 2019577 h 2122351"/>
              <a:gd name="connsiteX10" fmla="*/ 655921 w 1714377"/>
              <a:gd name="connsiteY10" fmla="*/ 1279471 h 2122351"/>
              <a:gd name="connsiteX11" fmla="*/ 99456 w 1714377"/>
              <a:gd name="connsiteY11" fmla="*/ 310566 h 2122351"/>
              <a:gd name="connsiteX12" fmla="*/ 110060 w 1714377"/>
              <a:gd name="connsiteY12" fmla="*/ 263926 h 2122351"/>
              <a:gd name="connsiteX13" fmla="*/ 0 w 1714377"/>
              <a:gd name="connsiteY13" fmla="*/ 291480 h 2122351"/>
              <a:gd name="connsiteX14" fmla="*/ 170626 w 1714377"/>
              <a:gd name="connsiteY14" fmla="*/ 0 h 21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4377" h="2122351">
                <a:moveTo>
                  <a:pt x="170626" y="0"/>
                </a:moveTo>
                <a:cubicBezTo>
                  <a:pt x="170626" y="0"/>
                  <a:pt x="170626" y="0"/>
                  <a:pt x="226424" y="332456"/>
                </a:cubicBezTo>
                <a:cubicBezTo>
                  <a:pt x="226424" y="332456"/>
                  <a:pt x="226424" y="332456"/>
                  <a:pt x="129951" y="267743"/>
                </a:cubicBezTo>
                <a:cubicBezTo>
                  <a:pt x="68389" y="670077"/>
                  <a:pt x="310738" y="1044932"/>
                  <a:pt x="699044" y="1205247"/>
                </a:cubicBezTo>
                <a:cubicBezTo>
                  <a:pt x="700482" y="1206348"/>
                  <a:pt x="777667" y="1242610"/>
                  <a:pt x="912591" y="1266026"/>
                </a:cubicBezTo>
                <a:cubicBezTo>
                  <a:pt x="1144431" y="1308866"/>
                  <a:pt x="1371655" y="1268319"/>
                  <a:pt x="1557090" y="1166130"/>
                </a:cubicBezTo>
                <a:cubicBezTo>
                  <a:pt x="1557090" y="1166130"/>
                  <a:pt x="1557090" y="1166130"/>
                  <a:pt x="1558528" y="1167231"/>
                </a:cubicBezTo>
                <a:cubicBezTo>
                  <a:pt x="1570374" y="1178579"/>
                  <a:pt x="1579681" y="1190265"/>
                  <a:pt x="1588987" y="1201951"/>
                </a:cubicBezTo>
                <a:cubicBezTo>
                  <a:pt x="1743639" y="1393328"/>
                  <a:pt x="1759762" y="1670320"/>
                  <a:pt x="1612029" y="1881220"/>
                </a:cubicBezTo>
                <a:cubicBezTo>
                  <a:pt x="1431600" y="2137819"/>
                  <a:pt x="1079167" y="2198887"/>
                  <a:pt x="824028" y="2019577"/>
                </a:cubicBezTo>
                <a:cubicBezTo>
                  <a:pt x="583274" y="1851278"/>
                  <a:pt x="514688" y="1529567"/>
                  <a:pt x="655921" y="1279471"/>
                </a:cubicBezTo>
                <a:cubicBezTo>
                  <a:pt x="266941" y="1114077"/>
                  <a:pt x="25533" y="717128"/>
                  <a:pt x="99456" y="310566"/>
                </a:cubicBezTo>
                <a:cubicBezTo>
                  <a:pt x="101837" y="289573"/>
                  <a:pt x="103701" y="284156"/>
                  <a:pt x="110060" y="263926"/>
                </a:cubicBezTo>
                <a:cubicBezTo>
                  <a:pt x="110060" y="263926"/>
                  <a:pt x="110060" y="263926"/>
                  <a:pt x="0" y="291480"/>
                </a:cubicBezTo>
                <a:cubicBezTo>
                  <a:pt x="0" y="291480"/>
                  <a:pt x="0" y="291480"/>
                  <a:pt x="1706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7668" tIns="48835" rIns="97668" bIns="48835" anchor="ctr"/>
          <a:lstStyle/>
          <a:p>
            <a:pPr algn="ctr">
              <a:defRPr/>
            </a:pPr>
            <a:endParaRPr lang="zh-CN" altLang="en-US" sz="1500" b="1">
              <a:solidFill>
                <a:prstClr val="white"/>
              </a:solidFill>
              <a:latin typeface="微软雅黑" panose="020B0503020204020204" pitchFamily="34" charset="-122"/>
              <a:ea typeface="微软雅黑" panose="020B0503020204020204" pitchFamily="34" charset="-122"/>
            </a:endParaRPr>
          </a:p>
        </p:txBody>
      </p:sp>
      <p:sp>
        <p:nvSpPr>
          <p:cNvPr id="24" name="任意多边形 23"/>
          <p:cNvSpPr/>
          <p:nvPr/>
        </p:nvSpPr>
        <p:spPr>
          <a:xfrm rot="3052925">
            <a:off x="4310115" y="1421460"/>
            <a:ext cx="1544289" cy="2067990"/>
          </a:xfrm>
          <a:custGeom>
            <a:avLst/>
            <a:gdLst>
              <a:gd name="connsiteX0" fmla="*/ 126139 w 1624995"/>
              <a:gd name="connsiteY0" fmla="*/ 208394 h 2186941"/>
              <a:gd name="connsiteX1" fmla="*/ 921298 w 1624995"/>
              <a:gd name="connsiteY1" fmla="*/ 126400 h 2186941"/>
              <a:gd name="connsiteX2" fmla="*/ 1037178 w 1624995"/>
              <a:gd name="connsiteY2" fmla="*/ 876855 h 2186941"/>
              <a:gd name="connsiteX3" fmla="*/ 1525619 w 1624995"/>
              <a:gd name="connsiteY3" fmla="*/ 1881233 h 2186941"/>
              <a:gd name="connsiteX4" fmla="*/ 1511096 w 1624995"/>
              <a:gd name="connsiteY4" fmla="*/ 1927805 h 2186941"/>
              <a:gd name="connsiteX5" fmla="*/ 1624995 w 1624995"/>
              <a:gd name="connsiteY5" fmla="*/ 1908333 h 2186941"/>
              <a:gd name="connsiteX6" fmla="*/ 1433455 w 1624995"/>
              <a:gd name="connsiteY6" fmla="*/ 2186941 h 2186941"/>
              <a:gd name="connsiteX7" fmla="*/ 1401376 w 1624995"/>
              <a:gd name="connsiteY7" fmla="*/ 1850258 h 2186941"/>
              <a:gd name="connsiteX8" fmla="*/ 1492468 w 1624995"/>
              <a:gd name="connsiteY8" fmla="*/ 1921999 h 2186941"/>
              <a:gd name="connsiteX9" fmla="*/ 989073 w 1624995"/>
              <a:gd name="connsiteY9" fmla="*/ 947495 h 2186941"/>
              <a:gd name="connsiteX10" fmla="*/ 781720 w 1624995"/>
              <a:gd name="connsiteY10" fmla="*/ 872288 h 2186941"/>
              <a:gd name="connsiteX11" fmla="*/ 130518 w 1624995"/>
              <a:gd name="connsiteY11" fmla="*/ 926560 h 2186941"/>
              <a:gd name="connsiteX12" fmla="*/ 129113 w 1624995"/>
              <a:gd name="connsiteY12" fmla="*/ 925417 h 2186941"/>
              <a:gd name="connsiteX13" fmla="*/ 102241 w 1624995"/>
              <a:gd name="connsiteY13" fmla="*/ 889552 h 2186941"/>
              <a:gd name="connsiteX14" fmla="*/ 126139 w 1624995"/>
              <a:gd name="connsiteY14" fmla="*/ 208394 h 218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4995" h="2186941">
                <a:moveTo>
                  <a:pt x="126139" y="208394"/>
                </a:moveTo>
                <a:cubicBezTo>
                  <a:pt x="322756" y="-33390"/>
                  <a:pt x="679559" y="-70182"/>
                  <a:pt x="921298" y="126400"/>
                </a:cubicBezTo>
                <a:cubicBezTo>
                  <a:pt x="1150126" y="310147"/>
                  <a:pt x="1196710" y="637608"/>
                  <a:pt x="1037178" y="876855"/>
                </a:cubicBezTo>
                <a:cubicBezTo>
                  <a:pt x="1413637" y="1068560"/>
                  <a:pt x="1628727" y="1481672"/>
                  <a:pt x="1525619" y="1881233"/>
                </a:cubicBezTo>
                <a:cubicBezTo>
                  <a:pt x="1520072" y="1902410"/>
                  <a:pt x="1518048" y="1907770"/>
                  <a:pt x="1511096" y="1927805"/>
                </a:cubicBezTo>
                <a:cubicBezTo>
                  <a:pt x="1511096" y="1927805"/>
                  <a:pt x="1511096" y="1927805"/>
                  <a:pt x="1624995" y="1908333"/>
                </a:cubicBezTo>
                <a:cubicBezTo>
                  <a:pt x="1624995" y="1908333"/>
                  <a:pt x="1624995" y="1908333"/>
                  <a:pt x="1433455" y="2186941"/>
                </a:cubicBezTo>
                <a:cubicBezTo>
                  <a:pt x="1433455" y="2186941"/>
                  <a:pt x="1433455" y="2186941"/>
                  <a:pt x="1401376" y="1850258"/>
                </a:cubicBezTo>
                <a:cubicBezTo>
                  <a:pt x="1401376" y="1850258"/>
                  <a:pt x="1401376" y="1850258"/>
                  <a:pt x="1492468" y="1921999"/>
                </a:cubicBezTo>
                <a:cubicBezTo>
                  <a:pt x="1583096" y="1526301"/>
                  <a:pt x="1366413" y="1135246"/>
                  <a:pt x="989073" y="947495"/>
                </a:cubicBezTo>
                <a:cubicBezTo>
                  <a:pt x="987668" y="946352"/>
                  <a:pt x="913872" y="905024"/>
                  <a:pt x="781720" y="872288"/>
                </a:cubicBezTo>
                <a:cubicBezTo>
                  <a:pt x="553004" y="814739"/>
                  <a:pt x="323631" y="838391"/>
                  <a:pt x="130518" y="926560"/>
                </a:cubicBezTo>
                <a:cubicBezTo>
                  <a:pt x="130518" y="926560"/>
                  <a:pt x="130518" y="926560"/>
                  <a:pt x="129113" y="925417"/>
                </a:cubicBezTo>
                <a:cubicBezTo>
                  <a:pt x="120155" y="913462"/>
                  <a:pt x="111198" y="901507"/>
                  <a:pt x="102241" y="889552"/>
                </a:cubicBezTo>
                <a:cubicBezTo>
                  <a:pt x="-39579" y="687818"/>
                  <a:pt x="-35923" y="410555"/>
                  <a:pt x="126139" y="2083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7668" tIns="48835" rIns="97668" bIns="48835" anchor="ctr"/>
          <a:lstStyle/>
          <a:p>
            <a:pPr algn="ctr">
              <a:defRPr/>
            </a:pPr>
            <a:endParaRPr lang="zh-CN" altLang="en-US" sz="1500">
              <a:solidFill>
                <a:prstClr val="white"/>
              </a:solidFill>
              <a:latin typeface="微软雅黑" panose="020B0503020204020204" pitchFamily="34" charset="-122"/>
              <a:ea typeface="微软雅黑" panose="020B0503020204020204" pitchFamily="34" charset="-122"/>
            </a:endParaRPr>
          </a:p>
        </p:txBody>
      </p:sp>
      <p:sp>
        <p:nvSpPr>
          <p:cNvPr id="25" name="任意多边形 24"/>
          <p:cNvSpPr/>
          <p:nvPr/>
        </p:nvSpPr>
        <p:spPr>
          <a:xfrm rot="3052925">
            <a:off x="2922096" y="2125682"/>
            <a:ext cx="1570121" cy="2031250"/>
          </a:xfrm>
          <a:custGeom>
            <a:avLst/>
            <a:gdLst>
              <a:gd name="connsiteX0" fmla="*/ 179163 w 1676437"/>
              <a:gd name="connsiteY0" fmla="*/ 0 h 2149102"/>
              <a:gd name="connsiteX1" fmla="*/ 224993 w 1676437"/>
              <a:gd name="connsiteY1" fmla="*/ 333833 h 2149102"/>
              <a:gd name="connsiteX2" fmla="*/ 130540 w 1676437"/>
              <a:gd name="connsiteY2" fmla="*/ 266364 h 2149102"/>
              <a:gd name="connsiteX3" fmla="*/ 672290 w 1676437"/>
              <a:gd name="connsiteY3" fmla="*/ 1218311 h 2149102"/>
              <a:gd name="connsiteX4" fmla="*/ 882685 w 1676437"/>
              <a:gd name="connsiteY4" fmla="*/ 1286657 h 2149102"/>
              <a:gd name="connsiteX5" fmla="*/ 1530715 w 1676437"/>
              <a:gd name="connsiteY5" fmla="*/ 1204160 h 2149102"/>
              <a:gd name="connsiteX6" fmla="*/ 1532119 w 1676437"/>
              <a:gd name="connsiteY6" fmla="*/ 1205302 h 2149102"/>
              <a:gd name="connsiteX7" fmla="*/ 1561514 w 1676437"/>
              <a:gd name="connsiteY7" fmla="*/ 1240881 h 2149102"/>
              <a:gd name="connsiteX8" fmla="*/ 1564275 w 1676437"/>
              <a:gd name="connsiteY8" fmla="*/ 1920319 h 2149102"/>
              <a:gd name="connsiteX9" fmla="*/ 774275 w 1676437"/>
              <a:gd name="connsiteY9" fmla="*/ 2036816 h 2149102"/>
              <a:gd name="connsiteX10" fmla="*/ 628398 w 1676437"/>
              <a:gd name="connsiteY10" fmla="*/ 1292369 h 2149102"/>
              <a:gd name="connsiteX11" fmla="*/ 97653 w 1676437"/>
              <a:gd name="connsiteY11" fmla="*/ 309675 h 2149102"/>
              <a:gd name="connsiteX12" fmla="*/ 110781 w 1676437"/>
              <a:gd name="connsiteY12" fmla="*/ 261972 h 2149102"/>
              <a:gd name="connsiteX13" fmla="*/ 0 w 1676437"/>
              <a:gd name="connsiteY13" fmla="*/ 286307 h 2149102"/>
              <a:gd name="connsiteX14" fmla="*/ 179163 w 1676437"/>
              <a:gd name="connsiteY14" fmla="*/ 0 h 21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6437" h="2149102">
                <a:moveTo>
                  <a:pt x="179163" y="0"/>
                </a:moveTo>
                <a:cubicBezTo>
                  <a:pt x="179163" y="0"/>
                  <a:pt x="179163" y="0"/>
                  <a:pt x="224993" y="333833"/>
                </a:cubicBezTo>
                <a:cubicBezTo>
                  <a:pt x="224993" y="333833"/>
                  <a:pt x="224993" y="333833"/>
                  <a:pt x="130540" y="266364"/>
                </a:cubicBezTo>
                <a:cubicBezTo>
                  <a:pt x="57034" y="666613"/>
                  <a:pt x="287980" y="1048235"/>
                  <a:pt x="672290" y="1218311"/>
                </a:cubicBezTo>
                <a:cubicBezTo>
                  <a:pt x="673694" y="1219453"/>
                  <a:pt x="748584" y="1259336"/>
                  <a:pt x="882685" y="1286657"/>
                </a:cubicBezTo>
                <a:cubicBezTo>
                  <a:pt x="1114177" y="1334797"/>
                  <a:pt x="1342402" y="1300885"/>
                  <a:pt x="1530715" y="1204160"/>
                </a:cubicBezTo>
                <a:cubicBezTo>
                  <a:pt x="1530715" y="1204160"/>
                  <a:pt x="1530715" y="1204160"/>
                  <a:pt x="1532119" y="1205302"/>
                </a:cubicBezTo>
                <a:cubicBezTo>
                  <a:pt x="1543615" y="1216986"/>
                  <a:pt x="1552564" y="1228933"/>
                  <a:pt x="1561514" y="1240881"/>
                </a:cubicBezTo>
                <a:cubicBezTo>
                  <a:pt x="1710316" y="1436612"/>
                  <a:pt x="1718162" y="1713868"/>
                  <a:pt x="1564275" y="1920319"/>
                </a:cubicBezTo>
                <a:cubicBezTo>
                  <a:pt x="1377763" y="2172628"/>
                  <a:pt x="1023832" y="2223409"/>
                  <a:pt x="774275" y="2036816"/>
                </a:cubicBezTo>
                <a:cubicBezTo>
                  <a:pt x="538762" y="1861643"/>
                  <a:pt x="478693" y="1539583"/>
                  <a:pt x="628398" y="1292369"/>
                </a:cubicBezTo>
                <a:cubicBezTo>
                  <a:pt x="243304" y="1114650"/>
                  <a:pt x="12814" y="712383"/>
                  <a:pt x="97653" y="309675"/>
                </a:cubicBezTo>
                <a:cubicBezTo>
                  <a:pt x="103204" y="288503"/>
                  <a:pt x="105229" y="283144"/>
                  <a:pt x="110781" y="261972"/>
                </a:cubicBezTo>
                <a:cubicBezTo>
                  <a:pt x="110781" y="261972"/>
                  <a:pt x="110781" y="261972"/>
                  <a:pt x="0" y="286307"/>
                </a:cubicBezTo>
                <a:cubicBezTo>
                  <a:pt x="0" y="286307"/>
                  <a:pt x="0" y="286307"/>
                  <a:pt x="17916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7668" tIns="48835" rIns="97668" bIns="48835" anchor="ctr"/>
          <a:lstStyle/>
          <a:p>
            <a:pPr algn="ctr">
              <a:defRPr/>
            </a:pPr>
            <a:endParaRPr lang="zh-CN" altLang="en-US" sz="1500" b="1">
              <a:solidFill>
                <a:prstClr val="white"/>
              </a:solidFill>
              <a:latin typeface="微软雅黑" panose="020B0503020204020204" pitchFamily="34" charset="-122"/>
              <a:ea typeface="微软雅黑" panose="020B0503020204020204" pitchFamily="34" charset="-122"/>
            </a:endParaRPr>
          </a:p>
        </p:txBody>
      </p:sp>
      <p:sp>
        <p:nvSpPr>
          <p:cNvPr id="26" name="文本框 5"/>
          <p:cNvSpPr txBox="1">
            <a:spLocks noChangeArrowheads="1"/>
          </p:cNvSpPr>
          <p:nvPr/>
        </p:nvSpPr>
        <p:spPr bwMode="auto">
          <a:xfrm rot="-2144691">
            <a:off x="2951030" y="1449164"/>
            <a:ext cx="1075984" cy="734072"/>
          </a:xfrm>
          <a:prstGeom prst="rect">
            <a:avLst/>
          </a:prstGeom>
          <a:noFill/>
          <a:ln>
            <a:noFill/>
          </a:ln>
        </p:spPr>
        <p:txBody>
          <a:bodyPr lIns="97668" tIns="48835" rIns="97668" bIns="48835"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Char char="»"/>
              <a:defRPr sz="2000">
                <a:solidFill>
                  <a:schemeClr val="tx1"/>
                </a:solidFill>
                <a:latin typeface="Arial Narrow" pitchFamily="34" charset="0"/>
                <a:ea typeface="微软雅黑" panose="020B0503020204020204" pitchFamily="34" charset="-122"/>
              </a:defRPr>
            </a:lvl9pPr>
          </a:lstStyle>
          <a:p>
            <a:pPr algn="ctr"/>
            <a:r>
              <a:rPr lang="zh-CN" altLang="en-US" sz="1700" b="1" dirty="0">
                <a:solidFill>
                  <a:prstClr val="white"/>
                </a:solidFill>
                <a:latin typeface="微软雅黑" panose="020B0503020204020204" pitchFamily="34" charset="-122"/>
              </a:rPr>
              <a:t>添加</a:t>
            </a:r>
            <a:endParaRPr lang="en-US" altLang="zh-CN" sz="1700" b="1" dirty="0">
              <a:solidFill>
                <a:prstClr val="white"/>
              </a:solidFill>
              <a:latin typeface="微软雅黑" panose="020B0503020204020204" pitchFamily="34" charset="-122"/>
            </a:endParaRPr>
          </a:p>
          <a:p>
            <a:pPr algn="ctr"/>
            <a:r>
              <a:rPr lang="zh-CN" altLang="en-US" sz="1700" b="1" dirty="0">
                <a:solidFill>
                  <a:prstClr val="white"/>
                </a:solidFill>
                <a:latin typeface="微软雅黑" panose="020B0503020204020204" pitchFamily="34" charset="-122"/>
              </a:rPr>
              <a:t>文本</a:t>
            </a:r>
            <a:endParaRPr lang="zh-CN" altLang="en-US" sz="1700" b="1" dirty="0">
              <a:solidFill>
                <a:prstClr val="white"/>
              </a:solidFill>
              <a:latin typeface="微软雅黑" panose="020B0503020204020204" pitchFamily="34" charset="-122"/>
            </a:endParaRPr>
          </a:p>
        </p:txBody>
      </p:sp>
      <p:sp>
        <p:nvSpPr>
          <p:cNvPr id="27" name="文本框 25"/>
          <p:cNvSpPr txBox="1">
            <a:spLocks noChangeArrowheads="1"/>
          </p:cNvSpPr>
          <p:nvPr/>
        </p:nvSpPr>
        <p:spPr bwMode="auto">
          <a:xfrm rot="-2144691">
            <a:off x="4888593" y="3332226"/>
            <a:ext cx="1075985" cy="723046"/>
          </a:xfrm>
          <a:prstGeom prst="rect">
            <a:avLst/>
          </a:prstGeom>
          <a:noFill/>
          <a:ln>
            <a:noFill/>
          </a:ln>
        </p:spPr>
        <p:txBody>
          <a:bodyPr lIns="97668" tIns="48835" rIns="97668" bIns="48835"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Char char="»"/>
              <a:defRPr sz="2000">
                <a:solidFill>
                  <a:schemeClr val="tx1"/>
                </a:solidFill>
                <a:latin typeface="Arial Narrow" pitchFamily="34" charset="0"/>
                <a:ea typeface="微软雅黑" panose="020B0503020204020204" pitchFamily="34" charset="-122"/>
              </a:defRPr>
            </a:lvl9pPr>
          </a:lstStyle>
          <a:p>
            <a:pPr algn="ctr"/>
            <a:r>
              <a:rPr lang="zh-CN" altLang="en-US" sz="1700" b="1" dirty="0">
                <a:solidFill>
                  <a:prstClr val="white"/>
                </a:solidFill>
                <a:latin typeface="微软雅黑" panose="020B0503020204020204" pitchFamily="34" charset="-122"/>
              </a:rPr>
              <a:t>添加</a:t>
            </a:r>
            <a:endParaRPr lang="en-US" altLang="zh-CN" sz="1700" b="1" dirty="0">
              <a:solidFill>
                <a:prstClr val="white"/>
              </a:solidFill>
              <a:latin typeface="微软雅黑" panose="020B0503020204020204" pitchFamily="34" charset="-122"/>
            </a:endParaRPr>
          </a:p>
          <a:p>
            <a:pPr algn="ctr"/>
            <a:r>
              <a:rPr lang="zh-CN" altLang="en-US" sz="1700" b="1" dirty="0">
                <a:solidFill>
                  <a:prstClr val="white"/>
                </a:solidFill>
                <a:latin typeface="微软雅黑" panose="020B0503020204020204" pitchFamily="34" charset="-122"/>
              </a:rPr>
              <a:t>文本</a:t>
            </a:r>
            <a:endParaRPr lang="zh-CN" altLang="en-US" sz="1700" b="1" dirty="0">
              <a:solidFill>
                <a:prstClr val="white"/>
              </a:solidFill>
              <a:latin typeface="微软雅黑" panose="020B0503020204020204" pitchFamily="34" charset="-122"/>
            </a:endParaRPr>
          </a:p>
        </p:txBody>
      </p:sp>
      <p:sp>
        <p:nvSpPr>
          <p:cNvPr id="28" name="文本框 26"/>
          <p:cNvSpPr txBox="1">
            <a:spLocks noChangeArrowheads="1"/>
          </p:cNvSpPr>
          <p:nvPr/>
        </p:nvSpPr>
        <p:spPr bwMode="auto">
          <a:xfrm rot="2655997">
            <a:off x="4868872" y="1556491"/>
            <a:ext cx="1075984" cy="669487"/>
          </a:xfrm>
          <a:prstGeom prst="rect">
            <a:avLst/>
          </a:prstGeom>
          <a:noFill/>
          <a:ln>
            <a:noFill/>
          </a:ln>
        </p:spPr>
        <p:txBody>
          <a:bodyPr lIns="97668" tIns="48835" rIns="97668" bIns="48835"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Char char="»"/>
              <a:defRPr sz="2000">
                <a:solidFill>
                  <a:schemeClr val="tx1"/>
                </a:solidFill>
                <a:latin typeface="Arial Narrow" pitchFamily="34" charset="0"/>
                <a:ea typeface="微软雅黑" panose="020B0503020204020204" pitchFamily="34" charset="-122"/>
              </a:defRPr>
            </a:lvl9pPr>
          </a:lstStyle>
          <a:p>
            <a:pPr algn="ctr"/>
            <a:r>
              <a:rPr lang="zh-CN" altLang="en-US" sz="1700" b="1" dirty="0">
                <a:solidFill>
                  <a:prstClr val="white"/>
                </a:solidFill>
                <a:latin typeface="微软雅黑" panose="020B0503020204020204" pitchFamily="34" charset="-122"/>
              </a:rPr>
              <a:t>添加</a:t>
            </a:r>
            <a:endParaRPr lang="en-US" altLang="zh-CN" sz="1700" b="1" dirty="0">
              <a:solidFill>
                <a:prstClr val="white"/>
              </a:solidFill>
              <a:latin typeface="微软雅黑" panose="020B0503020204020204" pitchFamily="34" charset="-122"/>
            </a:endParaRPr>
          </a:p>
          <a:p>
            <a:pPr algn="ctr"/>
            <a:r>
              <a:rPr lang="zh-CN" altLang="en-US" sz="1700" b="1" dirty="0">
                <a:solidFill>
                  <a:prstClr val="white"/>
                </a:solidFill>
                <a:latin typeface="微软雅黑" panose="020B0503020204020204" pitchFamily="34" charset="-122"/>
              </a:rPr>
              <a:t>文本</a:t>
            </a:r>
            <a:endParaRPr lang="zh-CN" altLang="en-US" sz="1700" b="1" dirty="0">
              <a:solidFill>
                <a:prstClr val="white"/>
              </a:solidFill>
              <a:latin typeface="微软雅黑" panose="020B0503020204020204" pitchFamily="34" charset="-122"/>
            </a:endParaRPr>
          </a:p>
        </p:txBody>
      </p:sp>
      <p:sp>
        <p:nvSpPr>
          <p:cNvPr id="29" name="文本框 27"/>
          <p:cNvSpPr txBox="1">
            <a:spLocks noChangeArrowheads="1"/>
          </p:cNvSpPr>
          <p:nvPr/>
        </p:nvSpPr>
        <p:spPr bwMode="auto">
          <a:xfrm rot="2655997">
            <a:off x="2902831" y="3357431"/>
            <a:ext cx="1075984" cy="762428"/>
          </a:xfrm>
          <a:prstGeom prst="rect">
            <a:avLst/>
          </a:prstGeom>
          <a:noFill/>
          <a:ln>
            <a:noFill/>
          </a:ln>
        </p:spPr>
        <p:txBody>
          <a:bodyPr lIns="97668" tIns="48835" rIns="97668" bIns="48835" anchor="ctr"/>
          <a:lstStyle>
            <a:lvl1pPr>
              <a:defRPr sz="3200">
                <a:solidFill>
                  <a:schemeClr val="tx1"/>
                </a:solidFill>
                <a:latin typeface="Arial Narrow" pitchFamily="34" charset="0"/>
                <a:ea typeface="微软雅黑" panose="020B0503020204020204" pitchFamily="34" charset="-122"/>
              </a:defRPr>
            </a:lvl1pPr>
            <a:lvl2pPr>
              <a:defRPr sz="2800">
                <a:solidFill>
                  <a:schemeClr val="tx1"/>
                </a:solidFill>
                <a:latin typeface="Arial Narrow" pitchFamily="34" charset="0"/>
                <a:ea typeface="微软雅黑" panose="020B0503020204020204" pitchFamily="34" charset="-122"/>
              </a:defRPr>
            </a:lvl2pPr>
            <a:lvl3pPr>
              <a:defRPr sz="2400">
                <a:solidFill>
                  <a:schemeClr val="tx1"/>
                </a:solidFill>
                <a:latin typeface="Arial Narrow" pitchFamily="34" charset="0"/>
                <a:ea typeface="微软雅黑" panose="020B0503020204020204" pitchFamily="34" charset="-122"/>
              </a:defRPr>
            </a:lvl3pPr>
            <a:lvl4pPr>
              <a:defRPr sz="2000">
                <a:solidFill>
                  <a:schemeClr val="tx1"/>
                </a:solidFill>
                <a:latin typeface="Arial Narrow" pitchFamily="34" charset="0"/>
                <a:ea typeface="微软雅黑" panose="020B0503020204020204" pitchFamily="34" charset="-122"/>
              </a:defRPr>
            </a:lvl4pPr>
            <a:lvl5pPr>
              <a:defRPr sz="2000">
                <a:solidFill>
                  <a:schemeClr val="tx1"/>
                </a:solidFill>
                <a:latin typeface="Arial Narrow" pitchFamily="34" charset="0"/>
                <a:ea typeface="微软雅黑" panose="020B0503020204020204" pitchFamily="34" charset="-122"/>
              </a:defRPr>
            </a:lvl5pPr>
            <a:lvl6pPr eaLnBrk="0" fontAlgn="base" hangingPunct="0">
              <a:spcAft>
                <a:spcPct val="0"/>
              </a:spcAft>
              <a:buChar char="»"/>
              <a:defRPr sz="2000">
                <a:solidFill>
                  <a:schemeClr val="tx1"/>
                </a:solidFill>
                <a:latin typeface="Arial Narrow" pitchFamily="34" charset="0"/>
                <a:ea typeface="微软雅黑" panose="020B0503020204020204" pitchFamily="34" charset="-122"/>
              </a:defRPr>
            </a:lvl6pPr>
            <a:lvl7pPr eaLnBrk="0" fontAlgn="base" hangingPunct="0">
              <a:spcAft>
                <a:spcPct val="0"/>
              </a:spcAft>
              <a:buChar char="»"/>
              <a:defRPr sz="2000">
                <a:solidFill>
                  <a:schemeClr val="tx1"/>
                </a:solidFill>
                <a:latin typeface="Arial Narrow" pitchFamily="34" charset="0"/>
                <a:ea typeface="微软雅黑" panose="020B0503020204020204" pitchFamily="34" charset="-122"/>
              </a:defRPr>
            </a:lvl7pPr>
            <a:lvl8pPr eaLnBrk="0" fontAlgn="base" hangingPunct="0">
              <a:spcAft>
                <a:spcPct val="0"/>
              </a:spcAft>
              <a:buChar char="»"/>
              <a:defRPr sz="2000">
                <a:solidFill>
                  <a:schemeClr val="tx1"/>
                </a:solidFill>
                <a:latin typeface="Arial Narrow" pitchFamily="34" charset="0"/>
                <a:ea typeface="微软雅黑" panose="020B0503020204020204" pitchFamily="34" charset="-122"/>
              </a:defRPr>
            </a:lvl8pPr>
            <a:lvl9pPr eaLnBrk="0" fontAlgn="base" hangingPunct="0">
              <a:spcAft>
                <a:spcPct val="0"/>
              </a:spcAft>
              <a:buChar char="»"/>
              <a:defRPr sz="2000">
                <a:solidFill>
                  <a:schemeClr val="tx1"/>
                </a:solidFill>
                <a:latin typeface="Arial Narrow" pitchFamily="34" charset="0"/>
                <a:ea typeface="微软雅黑" panose="020B0503020204020204" pitchFamily="34" charset="-122"/>
              </a:defRPr>
            </a:lvl9pPr>
          </a:lstStyle>
          <a:p>
            <a:pPr algn="ctr"/>
            <a:r>
              <a:rPr lang="zh-CN" altLang="en-US" sz="1700" b="1" dirty="0">
                <a:solidFill>
                  <a:prstClr val="white"/>
                </a:solidFill>
                <a:latin typeface="微软雅黑" panose="020B0503020204020204" pitchFamily="34" charset="-122"/>
              </a:rPr>
              <a:t>添加</a:t>
            </a:r>
            <a:endParaRPr lang="en-US" altLang="zh-CN" sz="1700" b="1" dirty="0">
              <a:solidFill>
                <a:prstClr val="white"/>
              </a:solidFill>
              <a:latin typeface="微软雅黑" panose="020B0503020204020204" pitchFamily="34" charset="-122"/>
            </a:endParaRPr>
          </a:p>
          <a:p>
            <a:pPr algn="ctr"/>
            <a:r>
              <a:rPr lang="zh-CN" altLang="en-US" sz="1700" b="1" dirty="0">
                <a:solidFill>
                  <a:prstClr val="white"/>
                </a:solidFill>
                <a:latin typeface="微软雅黑" panose="020B0503020204020204" pitchFamily="34" charset="-122"/>
              </a:rPr>
              <a:t>文本</a:t>
            </a:r>
            <a:endParaRPr lang="zh-CN" altLang="en-US" sz="1700" b="1" dirty="0">
              <a:solidFill>
                <a:prstClr val="white"/>
              </a:solidFill>
              <a:latin typeface="微软雅黑" panose="020B0503020204020204" pitchFamily="34" charset="-122"/>
            </a:endParaRPr>
          </a:p>
        </p:txBody>
      </p:sp>
      <p:sp>
        <p:nvSpPr>
          <p:cNvPr id="30" name="矩形 29"/>
          <p:cNvSpPr/>
          <p:nvPr/>
        </p:nvSpPr>
        <p:spPr>
          <a:xfrm>
            <a:off x="5929586" y="1416707"/>
            <a:ext cx="2097733" cy="888449"/>
          </a:xfrm>
          <a:prstGeom prst="rect">
            <a:avLst/>
          </a:prstGeom>
        </p:spPr>
        <p:txBody>
          <a:bodyPr lIns="97668" tIns="48835" rIns="97668" bIns="48835" anchor="ctr"/>
          <a:lstStyle/>
          <a:p>
            <a:pPr algn="just">
              <a:lnSpc>
                <a:spcPct val="120000"/>
              </a:lnSpc>
              <a:defRPr/>
            </a:pPr>
            <a:r>
              <a:rPr lang="zh-CN" altLang="en-US" sz="1200" dirty="0">
                <a:solidFill>
                  <a:schemeClr val="tx2"/>
                </a:solidFill>
                <a:latin typeface="微软雅黑" panose="020B0503020204020204" pitchFamily="34" charset="-122"/>
                <a:ea typeface="微软雅黑" panose="020B0503020204020204" pitchFamily="34" charset="-122"/>
              </a:rPr>
              <a:t>请在此处输入您的文本或者复制您的文本粘贴到此处。</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1" name="矩形 30"/>
          <p:cNvSpPr/>
          <p:nvPr/>
        </p:nvSpPr>
        <p:spPr>
          <a:xfrm>
            <a:off x="5929586" y="3204628"/>
            <a:ext cx="2097733" cy="890025"/>
          </a:xfrm>
          <a:prstGeom prst="rect">
            <a:avLst/>
          </a:prstGeom>
        </p:spPr>
        <p:txBody>
          <a:bodyPr lIns="97668" tIns="48835" rIns="97668" bIns="48835" anchor="ctr"/>
          <a:lstStyle/>
          <a:p>
            <a:pPr algn="just">
              <a:lnSpc>
                <a:spcPct val="120000"/>
              </a:lnSpc>
              <a:defRPr/>
            </a:pPr>
            <a:r>
              <a:rPr lang="zh-CN" altLang="en-US" sz="1200" dirty="0">
                <a:solidFill>
                  <a:schemeClr val="tx2"/>
                </a:solidFill>
                <a:latin typeface="微软雅黑" panose="020B0503020204020204" pitchFamily="34" charset="-122"/>
                <a:ea typeface="微软雅黑" panose="020B0503020204020204" pitchFamily="34" charset="-122"/>
              </a:rPr>
              <a:t>请在此处输入您的文本或者复制您的文本粘贴到此处。</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2" name="矩形 31"/>
          <p:cNvSpPr/>
          <p:nvPr/>
        </p:nvSpPr>
        <p:spPr>
          <a:xfrm>
            <a:off x="854087" y="1416707"/>
            <a:ext cx="2097734" cy="888449"/>
          </a:xfrm>
          <a:prstGeom prst="rect">
            <a:avLst/>
          </a:prstGeom>
        </p:spPr>
        <p:txBody>
          <a:bodyPr lIns="97668" tIns="48835" rIns="97668" bIns="48835" anchor="ctr"/>
          <a:lstStyle/>
          <a:p>
            <a:pPr algn="just">
              <a:lnSpc>
                <a:spcPct val="120000"/>
              </a:lnSpc>
              <a:defRPr/>
            </a:pPr>
            <a:r>
              <a:rPr lang="zh-CN" altLang="en-US" sz="1200" dirty="0">
                <a:solidFill>
                  <a:schemeClr val="tx2"/>
                </a:solidFill>
                <a:latin typeface="微软雅黑" panose="020B0503020204020204" pitchFamily="34" charset="-122"/>
                <a:ea typeface="微软雅黑" panose="020B0503020204020204" pitchFamily="34" charset="-122"/>
              </a:rPr>
              <a:t>请在此处输入您的文本或者复制您的文本粘贴到此处。</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33" name="矩形 32"/>
          <p:cNvSpPr/>
          <p:nvPr/>
        </p:nvSpPr>
        <p:spPr>
          <a:xfrm>
            <a:off x="854087" y="3204628"/>
            <a:ext cx="2097734" cy="890025"/>
          </a:xfrm>
          <a:prstGeom prst="rect">
            <a:avLst/>
          </a:prstGeom>
        </p:spPr>
        <p:txBody>
          <a:bodyPr lIns="97668" tIns="48835" rIns="97668" bIns="48835" anchor="ctr"/>
          <a:lstStyle/>
          <a:p>
            <a:pPr algn="just">
              <a:lnSpc>
                <a:spcPct val="120000"/>
              </a:lnSpc>
              <a:defRPr/>
            </a:pPr>
            <a:r>
              <a:rPr lang="zh-CN" altLang="en-US" sz="1200" dirty="0">
                <a:solidFill>
                  <a:schemeClr val="tx2"/>
                </a:solidFill>
                <a:latin typeface="微软雅黑" panose="020B0503020204020204" pitchFamily="34" charset="-122"/>
                <a:ea typeface="微软雅黑" panose="020B0503020204020204" pitchFamily="34" charset="-122"/>
              </a:rPr>
              <a:t>请在此处输入您的文本或者复制您的文本粘贴到此处。</a:t>
            </a:r>
            <a:endParaRPr lang="zh-CN" altLang="en-US" sz="1200" dirty="0">
              <a:solidFill>
                <a:schemeClr val="tx2"/>
              </a:solidFill>
              <a:latin typeface="微软雅黑" panose="020B0503020204020204" pitchFamily="34" charset="-122"/>
              <a:ea typeface="微软雅黑" panose="020B0503020204020204" pitchFamily="34" charset="-122"/>
            </a:endParaRPr>
          </a:p>
        </p:txBody>
      </p:sp>
      <p:sp>
        <p:nvSpPr>
          <p:cNvPr id="1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参考文献</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750" fill="hold"/>
                                        <p:tgtEl>
                                          <p:spTgt spid="21"/>
                                        </p:tgtEl>
                                        <p:attrNameLst>
                                          <p:attrName>ppt_w</p:attrName>
                                        </p:attrNameLst>
                                      </p:cBhvr>
                                      <p:tavLst>
                                        <p:tav tm="0">
                                          <p:val>
                                            <p:fltVal val="0"/>
                                          </p:val>
                                        </p:tav>
                                        <p:tav tm="100000">
                                          <p:val>
                                            <p:strVal val="#ppt_w"/>
                                          </p:val>
                                        </p:tav>
                                      </p:tavLst>
                                    </p:anim>
                                    <p:anim calcmode="lin" valueType="num">
                                      <p:cBhvr>
                                        <p:cTn id="8" dur="750" fill="hold"/>
                                        <p:tgtEl>
                                          <p:spTgt spid="21"/>
                                        </p:tgtEl>
                                        <p:attrNameLst>
                                          <p:attrName>ppt_h</p:attrName>
                                        </p:attrNameLst>
                                      </p:cBhvr>
                                      <p:tavLst>
                                        <p:tav tm="0">
                                          <p:val>
                                            <p:fltVal val="0"/>
                                          </p:val>
                                        </p:tav>
                                        <p:tav tm="100000">
                                          <p:val>
                                            <p:strVal val="#ppt_h"/>
                                          </p:val>
                                        </p:tav>
                                      </p:tavLst>
                                    </p:anim>
                                    <p:animEffect transition="in" filter="fade">
                                      <p:cBhvr>
                                        <p:cTn id="9" dur="750"/>
                                        <p:tgtEl>
                                          <p:spTgt spid="21"/>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Effect transition="in" filter="fade">
                                      <p:cBhvr>
                                        <p:cTn id="15" dur="10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Effect transition="in" filter="fade">
                                      <p:cBhvr>
                                        <p:cTn id="20" dur="1000"/>
                                        <p:tgtEl>
                                          <p:spTgt spid="2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1000" fill="hold"/>
                                        <p:tgtEl>
                                          <p:spTgt spid="25"/>
                                        </p:tgtEl>
                                        <p:attrNameLst>
                                          <p:attrName>ppt_w</p:attrName>
                                        </p:attrNameLst>
                                      </p:cBhvr>
                                      <p:tavLst>
                                        <p:tav tm="0">
                                          <p:val>
                                            <p:fltVal val="0"/>
                                          </p:val>
                                        </p:tav>
                                        <p:tav tm="100000">
                                          <p:val>
                                            <p:strVal val="#ppt_w"/>
                                          </p:val>
                                        </p:tav>
                                      </p:tavLst>
                                    </p:anim>
                                    <p:anim calcmode="lin" valueType="num">
                                      <p:cBhvr>
                                        <p:cTn id="24" dur="1000" fill="hold"/>
                                        <p:tgtEl>
                                          <p:spTgt spid="25"/>
                                        </p:tgtEl>
                                        <p:attrNameLst>
                                          <p:attrName>ppt_h</p:attrName>
                                        </p:attrNameLst>
                                      </p:cBhvr>
                                      <p:tavLst>
                                        <p:tav tm="0">
                                          <p:val>
                                            <p:fltVal val="0"/>
                                          </p:val>
                                        </p:tav>
                                        <p:tav tm="100000">
                                          <p:val>
                                            <p:strVal val="#ppt_h"/>
                                          </p:val>
                                        </p:tav>
                                      </p:tavLst>
                                    </p:anim>
                                    <p:animEffect transition="in" filter="fade">
                                      <p:cBhvr>
                                        <p:cTn id="25" dur="1000"/>
                                        <p:tgtEl>
                                          <p:spTgt spid="2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1000" fill="hold"/>
                                        <p:tgtEl>
                                          <p:spTgt spid="22"/>
                                        </p:tgtEl>
                                        <p:attrNameLst>
                                          <p:attrName>ppt_w</p:attrName>
                                        </p:attrNameLst>
                                      </p:cBhvr>
                                      <p:tavLst>
                                        <p:tav tm="0">
                                          <p:val>
                                            <p:fltVal val="0"/>
                                          </p:val>
                                        </p:tav>
                                        <p:tav tm="100000">
                                          <p:val>
                                            <p:strVal val="#ppt_w"/>
                                          </p:val>
                                        </p:tav>
                                      </p:tavLst>
                                    </p:anim>
                                    <p:anim calcmode="lin" valueType="num">
                                      <p:cBhvr>
                                        <p:cTn id="29" dur="1000" fill="hold"/>
                                        <p:tgtEl>
                                          <p:spTgt spid="22"/>
                                        </p:tgtEl>
                                        <p:attrNameLst>
                                          <p:attrName>ppt_h</p:attrName>
                                        </p:attrNameLst>
                                      </p:cBhvr>
                                      <p:tavLst>
                                        <p:tav tm="0">
                                          <p:val>
                                            <p:fltVal val="0"/>
                                          </p:val>
                                        </p:tav>
                                        <p:tav tm="100000">
                                          <p:val>
                                            <p:strVal val="#ppt_h"/>
                                          </p:val>
                                        </p:tav>
                                      </p:tavLst>
                                    </p:anim>
                                    <p:animEffect transition="in" filter="fade">
                                      <p:cBhvr>
                                        <p:cTn id="30" dur="1000"/>
                                        <p:tgtEl>
                                          <p:spTgt spid="22"/>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randombar(horizontal)">
                                      <p:cBhvr>
                                        <p:cTn id="34" dur="500"/>
                                        <p:tgtEl>
                                          <p:spTgt spid="28"/>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par>
                          <p:cTn id="39" fill="hold">
                            <p:stCondLst>
                              <p:cond delay="3000"/>
                            </p:stCondLst>
                            <p:childTnLst>
                              <p:par>
                                <p:cTn id="40" presetID="14" presetClass="entr" presetSubtype="1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randombar(horizontal)">
                                      <p:cBhvr>
                                        <p:cTn id="42" dur="500"/>
                                        <p:tgtEl>
                                          <p:spTgt spid="27"/>
                                        </p:tgtEl>
                                      </p:cBhvr>
                                    </p:animEffect>
                                  </p:childTnLst>
                                </p:cTn>
                              </p:par>
                            </p:childTnLst>
                          </p:cTn>
                        </p:par>
                        <p:par>
                          <p:cTn id="43" fill="hold">
                            <p:stCondLst>
                              <p:cond delay="3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randombar(horizontal)">
                                      <p:cBhvr>
                                        <p:cTn id="50" dur="500"/>
                                        <p:tgtEl>
                                          <p:spTgt spid="29"/>
                                        </p:tgtEl>
                                      </p:cBhvr>
                                    </p:animEffect>
                                  </p:childTnLst>
                                </p:cTn>
                              </p:par>
                            </p:childTnLst>
                          </p:cTn>
                        </p:par>
                        <p:par>
                          <p:cTn id="51" fill="hold">
                            <p:stCondLst>
                              <p:cond delay="4500"/>
                            </p:stCondLst>
                            <p:childTnLst>
                              <p:par>
                                <p:cTn id="52" presetID="22" presetClass="entr" presetSubtype="2"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right)">
                                      <p:cBhvr>
                                        <p:cTn id="54" dur="500"/>
                                        <p:tgtEl>
                                          <p:spTgt spid="33"/>
                                        </p:tgtEl>
                                      </p:cBhvr>
                                    </p:animEffect>
                                  </p:childTnLst>
                                </p:cTn>
                              </p:par>
                            </p:childTnLst>
                          </p:cTn>
                        </p:par>
                        <p:par>
                          <p:cTn id="55" fill="hold">
                            <p:stCondLst>
                              <p:cond delay="5000"/>
                            </p:stCondLst>
                            <p:childTnLst>
                              <p:par>
                                <p:cTn id="56" presetID="14" presetClass="entr" presetSubtype="1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randombar(horizontal)">
                                      <p:cBhvr>
                                        <p:cTn id="58" dur="500"/>
                                        <p:tgtEl>
                                          <p:spTgt spid="26"/>
                                        </p:tgtEl>
                                      </p:cBhvr>
                                    </p:animEffect>
                                  </p:childTnLst>
                                </p:cTn>
                              </p:par>
                            </p:childTnLst>
                          </p:cTn>
                        </p:par>
                        <p:par>
                          <p:cTn id="59" fill="hold">
                            <p:stCondLst>
                              <p:cond delay="5500"/>
                            </p:stCondLst>
                            <p:childTnLst>
                              <p:par>
                                <p:cTn id="60" presetID="22" presetClass="entr" presetSubtype="2"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right)">
                                      <p:cBhvr>
                                        <p:cTn id="6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4290321"/>
            <a:ext cx="4332413" cy="913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16" name="矩形 15"/>
          <p:cNvSpPr/>
          <p:nvPr/>
        </p:nvSpPr>
        <p:spPr>
          <a:xfrm>
            <a:off x="1" y="3382589"/>
            <a:ext cx="4332413" cy="913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17" name="矩形 16"/>
          <p:cNvSpPr/>
          <p:nvPr/>
        </p:nvSpPr>
        <p:spPr>
          <a:xfrm>
            <a:off x="1" y="2480296"/>
            <a:ext cx="4332413" cy="913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18" name="矩形 17"/>
          <p:cNvSpPr/>
          <p:nvPr/>
        </p:nvSpPr>
        <p:spPr>
          <a:xfrm>
            <a:off x="1" y="1572563"/>
            <a:ext cx="4332413" cy="913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19" name="椭圆 18"/>
          <p:cNvSpPr/>
          <p:nvPr/>
        </p:nvSpPr>
        <p:spPr>
          <a:xfrm>
            <a:off x="4145355" y="1299142"/>
            <a:ext cx="680093" cy="6800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01</a:t>
            </a:r>
            <a:endParaRPr lang="zh-CN" altLang="en-US" sz="2000" dirty="0"/>
          </a:p>
        </p:txBody>
      </p:sp>
      <p:sp>
        <p:nvSpPr>
          <p:cNvPr id="20" name="椭圆 19"/>
          <p:cNvSpPr/>
          <p:nvPr/>
        </p:nvSpPr>
        <p:spPr>
          <a:xfrm>
            <a:off x="4145355" y="2203208"/>
            <a:ext cx="680093" cy="6800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02</a:t>
            </a:r>
            <a:endParaRPr lang="zh-CN" altLang="en-US" sz="2000" dirty="0"/>
          </a:p>
        </p:txBody>
      </p:sp>
      <p:sp>
        <p:nvSpPr>
          <p:cNvPr id="21" name="椭圆 20"/>
          <p:cNvSpPr/>
          <p:nvPr/>
        </p:nvSpPr>
        <p:spPr>
          <a:xfrm>
            <a:off x="4145355" y="3082159"/>
            <a:ext cx="680093" cy="68009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03</a:t>
            </a:r>
            <a:endParaRPr lang="zh-CN" altLang="en-US" sz="2000" dirty="0"/>
          </a:p>
        </p:txBody>
      </p:sp>
      <p:sp>
        <p:nvSpPr>
          <p:cNvPr id="22" name="椭圆 21"/>
          <p:cNvSpPr/>
          <p:nvPr/>
        </p:nvSpPr>
        <p:spPr>
          <a:xfrm>
            <a:off x="4145355" y="3996984"/>
            <a:ext cx="680093" cy="68009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04</a:t>
            </a:r>
            <a:endParaRPr lang="zh-CN" altLang="en-US" sz="2000" dirty="0"/>
          </a:p>
        </p:txBody>
      </p:sp>
      <p:grpSp>
        <p:nvGrpSpPr>
          <p:cNvPr id="23" name="组 10"/>
          <p:cNvGrpSpPr/>
          <p:nvPr/>
        </p:nvGrpSpPr>
        <p:grpSpPr>
          <a:xfrm>
            <a:off x="5219611" y="1315395"/>
            <a:ext cx="3030575" cy="761776"/>
            <a:chOff x="247498" y="2041376"/>
            <a:chExt cx="3032066" cy="762149"/>
          </a:xfrm>
        </p:grpSpPr>
        <p:sp>
          <p:nvSpPr>
            <p:cNvPr id="24" name="文本框 23"/>
            <p:cNvSpPr txBox="1"/>
            <p:nvPr/>
          </p:nvSpPr>
          <p:spPr>
            <a:xfrm>
              <a:off x="247498" y="2331049"/>
              <a:ext cx="3032066" cy="4724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ct val="130000"/>
                </a:lnSpc>
                <a:defRPr/>
              </a:pPr>
              <a:r>
                <a:rPr lang="zh-CN" altLang="en-US" sz="1000" dirty="0">
                  <a:solidFill>
                    <a:schemeClr val="tx2"/>
                  </a:solidFill>
                  <a:latin typeface="Century Gothic"/>
                  <a:ea typeface="微软雅黑" panose="020B0503020204020204" pitchFamily="34" charset="-122"/>
                </a:rPr>
                <a:t>标题数字等都可以通过点击和重新输入进行更改，建议正文</a:t>
              </a:r>
              <a:r>
                <a:rPr lang="en-US" altLang="zh-CN" sz="1000" dirty="0">
                  <a:solidFill>
                    <a:schemeClr val="tx2"/>
                  </a:solidFill>
                  <a:latin typeface="Century Gothic"/>
                  <a:ea typeface="微软雅黑" panose="020B0503020204020204" pitchFamily="34" charset="-122"/>
                </a:rPr>
                <a:t>10</a:t>
              </a:r>
              <a:r>
                <a:rPr lang="zh-CN" altLang="en-US" sz="1000" dirty="0">
                  <a:solidFill>
                    <a:schemeClr val="tx2"/>
                  </a:solidFill>
                  <a:latin typeface="Century Gothic"/>
                  <a:ea typeface="微软雅黑" panose="020B0503020204020204" pitchFamily="34" charset="-122"/>
                </a:rPr>
                <a:t>号字，</a:t>
              </a:r>
              <a:r>
                <a:rPr lang="en-US" altLang="zh-CN" sz="1000" dirty="0">
                  <a:solidFill>
                    <a:schemeClr val="tx2"/>
                  </a:solidFill>
                  <a:latin typeface="Century Gothic"/>
                  <a:ea typeface="微软雅黑" panose="020B0503020204020204" pitchFamily="34" charset="-122"/>
                </a:rPr>
                <a:t>1.3</a:t>
              </a:r>
              <a:r>
                <a:rPr lang="zh-CN" altLang="en-US" sz="1000" dirty="0">
                  <a:solidFill>
                    <a:schemeClr val="tx2"/>
                  </a:solidFill>
                  <a:latin typeface="Century Gothic"/>
                  <a:ea typeface="微软雅黑" panose="020B0503020204020204" pitchFamily="34" charset="-122"/>
                </a:rPr>
                <a:t>倍字间距。</a:t>
              </a:r>
              <a:endParaRPr lang="zh-CN" altLang="en-US" sz="1000" dirty="0">
                <a:solidFill>
                  <a:schemeClr val="tx2"/>
                </a:solidFill>
                <a:latin typeface="Century Gothic"/>
                <a:ea typeface="微软雅黑" panose="020B0503020204020204" pitchFamily="34" charset="-122"/>
              </a:endParaRPr>
            </a:p>
          </p:txBody>
        </p:sp>
        <p:sp>
          <p:nvSpPr>
            <p:cNvPr id="25" name="矩形 24"/>
            <p:cNvSpPr/>
            <p:nvPr/>
          </p:nvSpPr>
          <p:spPr>
            <a:xfrm>
              <a:off x="247498" y="2041376"/>
              <a:ext cx="903255" cy="377596"/>
            </a:xfrm>
            <a:prstGeom prst="rect">
              <a:avLst/>
            </a:prstGeom>
          </p:spPr>
          <p:txBody>
            <a:bodyPr wrap="non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添加标题</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26" name="组 13"/>
          <p:cNvGrpSpPr/>
          <p:nvPr/>
        </p:nvGrpSpPr>
        <p:grpSpPr>
          <a:xfrm>
            <a:off x="5219611" y="2219281"/>
            <a:ext cx="3030575" cy="761776"/>
            <a:chOff x="247498" y="2041376"/>
            <a:chExt cx="3032066" cy="762149"/>
          </a:xfrm>
        </p:grpSpPr>
        <p:sp>
          <p:nvSpPr>
            <p:cNvPr id="27" name="文本框 26"/>
            <p:cNvSpPr txBox="1"/>
            <p:nvPr/>
          </p:nvSpPr>
          <p:spPr>
            <a:xfrm>
              <a:off x="247498" y="2331049"/>
              <a:ext cx="3032066" cy="4724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ct val="130000"/>
                </a:lnSpc>
                <a:defRPr/>
              </a:pPr>
              <a:r>
                <a:rPr lang="zh-CN" altLang="en-US" sz="1000" dirty="0">
                  <a:solidFill>
                    <a:schemeClr val="tx2"/>
                  </a:solidFill>
                  <a:latin typeface="Century Gothic"/>
                  <a:ea typeface="微软雅黑" panose="020B0503020204020204" pitchFamily="34" charset="-122"/>
                </a:rPr>
                <a:t>标题数字等都可以通过点击和重新输入进行更改，建议正文</a:t>
              </a:r>
              <a:r>
                <a:rPr lang="en-US" altLang="zh-CN" sz="1000" dirty="0">
                  <a:solidFill>
                    <a:schemeClr val="tx2"/>
                  </a:solidFill>
                  <a:latin typeface="Century Gothic"/>
                  <a:ea typeface="微软雅黑" panose="020B0503020204020204" pitchFamily="34" charset="-122"/>
                </a:rPr>
                <a:t>10</a:t>
              </a:r>
              <a:r>
                <a:rPr lang="zh-CN" altLang="en-US" sz="1000" dirty="0">
                  <a:solidFill>
                    <a:schemeClr val="tx2"/>
                  </a:solidFill>
                  <a:latin typeface="Century Gothic"/>
                  <a:ea typeface="微软雅黑" panose="020B0503020204020204" pitchFamily="34" charset="-122"/>
                </a:rPr>
                <a:t>号字，</a:t>
              </a:r>
              <a:r>
                <a:rPr lang="en-US" altLang="zh-CN" sz="1000" dirty="0">
                  <a:solidFill>
                    <a:schemeClr val="tx2"/>
                  </a:solidFill>
                  <a:latin typeface="Century Gothic"/>
                  <a:ea typeface="微软雅黑" panose="020B0503020204020204" pitchFamily="34" charset="-122"/>
                </a:rPr>
                <a:t>1.3</a:t>
              </a:r>
              <a:r>
                <a:rPr lang="zh-CN" altLang="en-US" sz="1000" dirty="0">
                  <a:solidFill>
                    <a:schemeClr val="tx2"/>
                  </a:solidFill>
                  <a:latin typeface="Century Gothic"/>
                  <a:ea typeface="微软雅黑" panose="020B0503020204020204" pitchFamily="34" charset="-122"/>
                </a:rPr>
                <a:t>倍字间距。</a:t>
              </a:r>
              <a:endParaRPr lang="zh-CN" altLang="en-US" sz="1000" dirty="0">
                <a:solidFill>
                  <a:schemeClr val="tx2"/>
                </a:solidFill>
                <a:latin typeface="Century Gothic"/>
                <a:ea typeface="微软雅黑" panose="020B0503020204020204" pitchFamily="34" charset="-122"/>
              </a:endParaRPr>
            </a:p>
          </p:txBody>
        </p:sp>
        <p:sp>
          <p:nvSpPr>
            <p:cNvPr id="28" name="矩形 27"/>
            <p:cNvSpPr/>
            <p:nvPr/>
          </p:nvSpPr>
          <p:spPr>
            <a:xfrm>
              <a:off x="247498" y="2041376"/>
              <a:ext cx="903255" cy="377596"/>
            </a:xfrm>
            <a:prstGeom prst="rect">
              <a:avLst/>
            </a:prstGeom>
          </p:spPr>
          <p:txBody>
            <a:bodyPr wrap="non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添加标题</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29" name="组 16"/>
          <p:cNvGrpSpPr/>
          <p:nvPr/>
        </p:nvGrpSpPr>
        <p:grpSpPr>
          <a:xfrm>
            <a:off x="5219611" y="3123169"/>
            <a:ext cx="3030575" cy="761776"/>
            <a:chOff x="247498" y="2041376"/>
            <a:chExt cx="3032066" cy="762149"/>
          </a:xfrm>
        </p:grpSpPr>
        <p:sp>
          <p:nvSpPr>
            <p:cNvPr id="30" name="文本框 29"/>
            <p:cNvSpPr txBox="1"/>
            <p:nvPr/>
          </p:nvSpPr>
          <p:spPr>
            <a:xfrm>
              <a:off x="247498" y="2331049"/>
              <a:ext cx="3032066" cy="4724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ct val="130000"/>
                </a:lnSpc>
                <a:defRPr/>
              </a:pPr>
              <a:r>
                <a:rPr lang="zh-CN" altLang="en-US" sz="1000" dirty="0">
                  <a:solidFill>
                    <a:schemeClr val="tx2"/>
                  </a:solidFill>
                  <a:latin typeface="Century Gothic"/>
                  <a:ea typeface="微软雅黑" panose="020B0503020204020204" pitchFamily="34" charset="-122"/>
                </a:rPr>
                <a:t>标题数字等都可以通过点击和重新输入进行更改，建议正文</a:t>
              </a:r>
              <a:r>
                <a:rPr lang="en-US" altLang="zh-CN" sz="1000" dirty="0">
                  <a:solidFill>
                    <a:schemeClr val="tx2"/>
                  </a:solidFill>
                  <a:latin typeface="Century Gothic"/>
                  <a:ea typeface="微软雅黑" panose="020B0503020204020204" pitchFamily="34" charset="-122"/>
                </a:rPr>
                <a:t>10</a:t>
              </a:r>
              <a:r>
                <a:rPr lang="zh-CN" altLang="en-US" sz="1000" dirty="0">
                  <a:solidFill>
                    <a:schemeClr val="tx2"/>
                  </a:solidFill>
                  <a:latin typeface="Century Gothic"/>
                  <a:ea typeface="微软雅黑" panose="020B0503020204020204" pitchFamily="34" charset="-122"/>
                </a:rPr>
                <a:t>号字，</a:t>
              </a:r>
              <a:r>
                <a:rPr lang="en-US" altLang="zh-CN" sz="1000" dirty="0">
                  <a:solidFill>
                    <a:schemeClr val="tx2"/>
                  </a:solidFill>
                  <a:latin typeface="Century Gothic"/>
                  <a:ea typeface="微软雅黑" panose="020B0503020204020204" pitchFamily="34" charset="-122"/>
                </a:rPr>
                <a:t>1.3</a:t>
              </a:r>
              <a:r>
                <a:rPr lang="zh-CN" altLang="en-US" sz="1000" dirty="0">
                  <a:solidFill>
                    <a:schemeClr val="tx2"/>
                  </a:solidFill>
                  <a:latin typeface="Century Gothic"/>
                  <a:ea typeface="微软雅黑" panose="020B0503020204020204" pitchFamily="34" charset="-122"/>
                </a:rPr>
                <a:t>倍字间距。</a:t>
              </a:r>
              <a:endParaRPr lang="zh-CN" altLang="en-US" sz="1000" dirty="0">
                <a:solidFill>
                  <a:schemeClr val="tx2"/>
                </a:solidFill>
                <a:latin typeface="Century Gothic"/>
                <a:ea typeface="微软雅黑" panose="020B0503020204020204" pitchFamily="34" charset="-122"/>
              </a:endParaRPr>
            </a:p>
          </p:txBody>
        </p:sp>
        <p:sp>
          <p:nvSpPr>
            <p:cNvPr id="31" name="矩形 30"/>
            <p:cNvSpPr/>
            <p:nvPr/>
          </p:nvSpPr>
          <p:spPr>
            <a:xfrm>
              <a:off x="247498" y="2041376"/>
              <a:ext cx="903255" cy="377596"/>
            </a:xfrm>
            <a:prstGeom prst="rect">
              <a:avLst/>
            </a:prstGeom>
          </p:spPr>
          <p:txBody>
            <a:bodyPr wrap="non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添加标题</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grpSp>
        <p:nvGrpSpPr>
          <p:cNvPr id="32" name="组 19"/>
          <p:cNvGrpSpPr/>
          <p:nvPr/>
        </p:nvGrpSpPr>
        <p:grpSpPr>
          <a:xfrm>
            <a:off x="5219611" y="4027056"/>
            <a:ext cx="3030575" cy="761776"/>
            <a:chOff x="247498" y="2041376"/>
            <a:chExt cx="3032066" cy="762149"/>
          </a:xfrm>
        </p:grpSpPr>
        <p:sp>
          <p:nvSpPr>
            <p:cNvPr id="33" name="文本框 32"/>
            <p:cNvSpPr txBox="1"/>
            <p:nvPr/>
          </p:nvSpPr>
          <p:spPr>
            <a:xfrm>
              <a:off x="247498" y="2331049"/>
              <a:ext cx="3032066" cy="47247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65">
                <a:lnSpc>
                  <a:spcPct val="130000"/>
                </a:lnSpc>
                <a:defRPr/>
              </a:pPr>
              <a:r>
                <a:rPr lang="zh-CN" altLang="en-US" sz="1000" dirty="0">
                  <a:solidFill>
                    <a:schemeClr val="tx2"/>
                  </a:solidFill>
                  <a:latin typeface="Century Gothic"/>
                  <a:ea typeface="微软雅黑" panose="020B0503020204020204" pitchFamily="34" charset="-122"/>
                </a:rPr>
                <a:t>标题数字等都可以通过点击和重新输入进行更改，建议正文</a:t>
              </a:r>
              <a:r>
                <a:rPr lang="en-US" altLang="zh-CN" sz="1000" dirty="0">
                  <a:solidFill>
                    <a:schemeClr val="tx2"/>
                  </a:solidFill>
                  <a:latin typeface="Century Gothic"/>
                  <a:ea typeface="微软雅黑" panose="020B0503020204020204" pitchFamily="34" charset="-122"/>
                </a:rPr>
                <a:t>10</a:t>
              </a:r>
              <a:r>
                <a:rPr lang="zh-CN" altLang="en-US" sz="1000" dirty="0">
                  <a:solidFill>
                    <a:schemeClr val="tx2"/>
                  </a:solidFill>
                  <a:latin typeface="Century Gothic"/>
                  <a:ea typeface="微软雅黑" panose="020B0503020204020204" pitchFamily="34" charset="-122"/>
                </a:rPr>
                <a:t>号字，</a:t>
              </a:r>
              <a:r>
                <a:rPr lang="en-US" altLang="zh-CN" sz="1000" dirty="0">
                  <a:solidFill>
                    <a:schemeClr val="tx2"/>
                  </a:solidFill>
                  <a:latin typeface="Century Gothic"/>
                  <a:ea typeface="微软雅黑" panose="020B0503020204020204" pitchFamily="34" charset="-122"/>
                </a:rPr>
                <a:t>1.3</a:t>
              </a:r>
              <a:r>
                <a:rPr lang="zh-CN" altLang="en-US" sz="1000" dirty="0">
                  <a:solidFill>
                    <a:schemeClr val="tx2"/>
                  </a:solidFill>
                  <a:latin typeface="Century Gothic"/>
                  <a:ea typeface="微软雅黑" panose="020B0503020204020204" pitchFamily="34" charset="-122"/>
                </a:rPr>
                <a:t>倍字间距。</a:t>
              </a:r>
              <a:endParaRPr lang="zh-CN" altLang="en-US" sz="1000" dirty="0">
                <a:solidFill>
                  <a:schemeClr val="tx2"/>
                </a:solidFill>
                <a:latin typeface="Century Gothic"/>
                <a:ea typeface="微软雅黑" panose="020B0503020204020204" pitchFamily="34" charset="-122"/>
              </a:endParaRPr>
            </a:p>
          </p:txBody>
        </p:sp>
        <p:sp>
          <p:nvSpPr>
            <p:cNvPr id="34" name="矩形 33"/>
            <p:cNvSpPr/>
            <p:nvPr/>
          </p:nvSpPr>
          <p:spPr>
            <a:xfrm>
              <a:off x="247498" y="2041376"/>
              <a:ext cx="903255" cy="377596"/>
            </a:xfrm>
            <a:prstGeom prst="rect">
              <a:avLst/>
            </a:prstGeom>
          </p:spPr>
          <p:txBody>
            <a:bodyPr wrap="none">
              <a:spAutoFit/>
            </a:bodyPr>
            <a:lstStyle/>
            <a:p>
              <a:pPr>
                <a:lnSpc>
                  <a:spcPct val="150000"/>
                </a:lnSpc>
              </a:pPr>
              <a:r>
                <a:rPr lang="zh-CN" altLang="en-US" sz="1400" dirty="0">
                  <a:solidFill>
                    <a:schemeClr val="tx2"/>
                  </a:solidFill>
                  <a:latin typeface="微软雅黑" panose="020B0503020204020204" pitchFamily="34" charset="-122"/>
                  <a:ea typeface="微软雅黑" panose="020B0503020204020204" pitchFamily="34" charset="-122"/>
                </a:rPr>
                <a:t>添加标题</a:t>
              </a:r>
              <a:endParaRPr lang="en-US" altLang="zh-CN" sz="1400" dirty="0">
                <a:solidFill>
                  <a:schemeClr val="tx2"/>
                </a:solidFill>
                <a:latin typeface="微软雅黑" panose="020B0503020204020204" pitchFamily="34" charset="-122"/>
                <a:ea typeface="微软雅黑" panose="020B0503020204020204" pitchFamily="34" charset="-122"/>
              </a:endParaRPr>
            </a:p>
          </p:txBody>
        </p:sp>
      </p:grpSp>
      <p:sp>
        <p:nvSpPr>
          <p:cNvPr id="36"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结束语</a:t>
            </a:r>
            <a:endParaRPr lang="en-GB" altLang="zh-CN"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fltVal val="0"/>
                                          </p:val>
                                        </p:tav>
                                        <p:tav tm="100000">
                                          <p:val>
                                            <p:strVal val="#ppt_h"/>
                                          </p:val>
                                        </p:tav>
                                      </p:tavLst>
                                    </p:anim>
                                    <p:animEffect transition="in" filter="fade">
                                      <p:cBhvr>
                                        <p:cTn id="41" dur="500"/>
                                        <p:tgtEl>
                                          <p:spTgt spid="22"/>
                                        </p:tgtEl>
                                      </p:cBhvr>
                                    </p:animEffect>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1000" fill="hold"/>
                                        <p:tgtEl>
                                          <p:spTgt spid="2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1000"/>
                                        <p:tgtEl>
                                          <p:spTgt spid="32"/>
                                        </p:tgtEl>
                                      </p:cBhvr>
                                    </p:animEffect>
                                    <p:anim calcmode="lin" valueType="num">
                                      <p:cBhvr>
                                        <p:cTn id="61" dur="1000" fill="hold"/>
                                        <p:tgtEl>
                                          <p:spTgt spid="32"/>
                                        </p:tgtEl>
                                        <p:attrNameLst>
                                          <p:attrName>ppt_x</p:attrName>
                                        </p:attrNameLst>
                                      </p:cBhvr>
                                      <p:tavLst>
                                        <p:tav tm="0">
                                          <p:val>
                                            <p:strVal val="#ppt_x"/>
                                          </p:val>
                                        </p:tav>
                                        <p:tav tm="100000">
                                          <p:val>
                                            <p:strVal val="#ppt_x"/>
                                          </p:val>
                                        </p:tav>
                                      </p:tavLst>
                                    </p:anim>
                                    <p:anim calcmode="lin" valueType="num">
                                      <p:cBhvr>
                                        <p:cTn id="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83768" y="2067694"/>
            <a:ext cx="4608512" cy="769441"/>
          </a:xfrm>
          <a:prstGeom prst="rect">
            <a:avLst/>
          </a:prstGeom>
          <a:noFill/>
        </p:spPr>
        <p:txBody>
          <a:bodyPr wrap="square" rtlCol="0">
            <a:spAutoFit/>
          </a:bodyPr>
          <a:lstStyle/>
          <a:p>
            <a:pPr algn="ctr"/>
            <a:r>
              <a:rPr lang="zh-CN" altLang="en-US" sz="4400" dirty="0">
                <a:solidFill>
                  <a:schemeClr val="accent1"/>
                </a:solidFill>
                <a:latin typeface="叶根友特楷简体" panose="02010601030101010101" pitchFamily="2" charset="-122"/>
                <a:ea typeface="叶根友特楷简体" panose="02010601030101010101" pitchFamily="2" charset="-122"/>
              </a:rPr>
              <a:t>演 讲 完 毕</a:t>
            </a:r>
            <a:endParaRPr lang="zh-CN" altLang="en-US" sz="4400" dirty="0">
              <a:solidFill>
                <a:schemeClr val="accent2"/>
              </a:solidFill>
              <a:latin typeface="叶根友特楷简体" panose="02010601030101010101" pitchFamily="2" charset="-122"/>
              <a:ea typeface="叶根友特楷简体" panose="02010601030101010101" pitchFamily="2" charset="-122"/>
            </a:endParaRPr>
          </a:p>
        </p:txBody>
      </p:sp>
      <p:sp>
        <p:nvSpPr>
          <p:cNvPr id="10" name="矩形 259"/>
          <p:cNvSpPr>
            <a:spLocks noChangeArrowheads="1"/>
          </p:cNvSpPr>
          <p:nvPr/>
        </p:nvSpPr>
        <p:spPr bwMode="auto">
          <a:xfrm>
            <a:off x="3581890" y="2859782"/>
            <a:ext cx="2412268" cy="373380"/>
          </a:xfrm>
          <a:prstGeom prst="rect">
            <a:avLst/>
          </a:prstGeom>
          <a:noFill/>
          <a:ln w="9525">
            <a:noFill/>
            <a:miter lim="800000"/>
          </a:ln>
          <a:effectLst/>
        </p:spPr>
        <p:txBody>
          <a:bodyPr wrap="square" lIns="25600" tIns="25600" rIns="25600" bIns="256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答辩人 </a:t>
            </a:r>
            <a:r>
              <a:rPr lang="en-US" altLang="zh-CN"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 </a:t>
            </a:r>
            <a:r>
              <a:rPr lang="zh-CN" altLang="en-US" sz="1050" spc="150" dirty="0">
                <a:solidFill>
                  <a:schemeClr val="tx1">
                    <a:lumMod val="65000"/>
                    <a:lumOff val="35000"/>
                  </a:schemeClr>
                </a:solidFill>
                <a:cs typeface="+mn-ea"/>
                <a:sym typeface="+mn-lt"/>
              </a:rPr>
              <a:t>鹿大仙设计</a:t>
            </a:r>
            <a:r>
              <a:rPr lang="zh-CN" altLang="en-US" sz="1050" dirty="0" smtClean="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  </a:t>
            </a:r>
            <a:r>
              <a:rPr lang="zh-CN" altLang="en-US"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rPr>
              <a:t>指导老师：代名词</a:t>
            </a:r>
            <a:endParaRPr lang="en-US" altLang="zh-CN" sz="1050" dirty="0">
              <a:solidFill>
                <a:schemeClr val="tx2"/>
              </a:solidFill>
              <a:latin typeface="幼圆" panose="02010509060101010101" pitchFamily="49" charset="-122"/>
              <a:ea typeface="幼圆" panose="02010509060101010101" pitchFamily="49" charset="-122"/>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800"/>
                            </p:stCondLst>
                            <p:childTnLst>
                              <p:par>
                                <p:cTn id="11" presetID="26" presetClass="emph" presetSubtype="0" fill="hold" grpId="1" nodeType="afterEffect">
                                  <p:stCondLst>
                                    <p:cond delay="0"/>
                                  </p:stCondLst>
                                  <p:iterate type="lt">
                                    <p:tmPct val="0"/>
                                  </p:iterate>
                                  <p:childTnLst>
                                    <p:animEffect transition="out" filter="fade">
                                      <p:cBhvr>
                                        <p:cTn id="12" dur="500" tmFilter="0, 0; .2, .5; .8, .5; 1, 0"/>
                                        <p:tgtEl>
                                          <p:spTgt spid="9"/>
                                        </p:tgtEl>
                                      </p:cBhvr>
                                    </p:animEffect>
                                    <p:animScale>
                                      <p:cBhvr>
                                        <p:cTn id="13" dur="250" autoRev="1" fill="hold"/>
                                        <p:tgtEl>
                                          <p:spTgt spid="9"/>
                                        </p:tgtEl>
                                      </p:cBhvr>
                                      <p:by x="105000" y="105000"/>
                                    </p:animScale>
                                  </p:childTnLst>
                                </p:cTn>
                              </p:par>
                            </p:childTnLst>
                          </p:cTn>
                        </p:par>
                        <p:par>
                          <p:cTn id="14" fill="hold">
                            <p:stCondLst>
                              <p:cond delay="1299"/>
                            </p:stCondLst>
                            <p:childTnLst>
                              <p:par>
                                <p:cTn id="15" presetID="37"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900" decel="100000" fill="hold"/>
                                        <p:tgtEl>
                                          <p:spTgt spid="10"/>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21" fill="hold">
                            <p:stCondLst>
                              <p:cond delay="2299"/>
                            </p:stCondLst>
                            <p:childTnLst>
                              <p:par>
                                <p:cTn id="22" presetID="26" presetClass="emph" presetSubtype="0" fill="hold" grpId="1" nodeType="afterEffect">
                                  <p:stCondLst>
                                    <p:cond delay="0"/>
                                  </p:stCondLst>
                                  <p:childTnLst>
                                    <p:animEffect transition="out" filter="fade">
                                      <p:cBhvr>
                                        <p:cTn id="23" dur="500" tmFilter="0, 0; .2, .5; .8, .5; 1, 0"/>
                                        <p:tgtEl>
                                          <p:spTgt spid="10"/>
                                        </p:tgtEl>
                                      </p:cBhvr>
                                    </p:animEffect>
                                    <p:animScale>
                                      <p:cBhvr>
                                        <p:cTn id="2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ldLvl="0" animBg="1"/>
      <p:bldP spid="10"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483768" y="2383671"/>
            <a:ext cx="4176464" cy="677108"/>
          </a:xfrm>
          <a:prstGeom prst="rect">
            <a:avLst/>
          </a:prstGeom>
          <a:noFill/>
        </p:spPr>
        <p:txBody>
          <a:bodyPr wrap="square" lIns="0" tIns="0" rIns="0" bIns="0" rtlCol="0">
            <a:spAutoFit/>
          </a:bodyPr>
          <a:lstStyle/>
          <a:p>
            <a:pPr algn="ctr"/>
            <a:r>
              <a:rPr lang="zh-CN" altLang="en-US" sz="4400" dirty="0">
                <a:solidFill>
                  <a:schemeClr val="accent2"/>
                </a:solidFill>
                <a:latin typeface="微软雅黑" panose="020B0503020204020204" pitchFamily="34" charset="-122"/>
                <a:ea typeface="微软雅黑" panose="020B0503020204020204" pitchFamily="34" charset="-122"/>
                <a:cs typeface="+mn-ea"/>
                <a:sym typeface="+mn-lt"/>
              </a:rPr>
              <a:t>论序</a:t>
            </a:r>
            <a:endParaRPr lang="zh-CN" altLang="en-US" sz="44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181931" y="3147814"/>
            <a:ext cx="2780138" cy="123111"/>
          </a:xfrm>
          <a:prstGeom prst="rect">
            <a:avLst/>
          </a:prstGeom>
          <a:noFill/>
        </p:spPr>
        <p:txBody>
          <a:bodyPr wrap="square" lIns="0" tIns="0" rIns="0" bIns="0" rtlCol="0">
            <a:spAutoFit/>
          </a:bodyPr>
          <a:lstStyle/>
          <a:p>
            <a:pPr algn="ctr" eaLnBrk="0" hangingPunct="0"/>
            <a:r>
              <a:rPr lang="zh-CN" altLang="en-US" sz="800" dirty="0">
                <a:solidFill>
                  <a:schemeClr val="tx2"/>
                </a:solidFill>
                <a:latin typeface="微软雅黑" panose="020B0503020204020204" pitchFamily="34" charset="-122"/>
                <a:ea typeface="微软雅黑" panose="020B0503020204020204" pitchFamily="34" charset="-122"/>
                <a:cs typeface="+mn-ea"/>
                <a:sym typeface="+mn-lt"/>
              </a:rPr>
              <a:t>请替换文字内容，点击添加相关标题文字</a:t>
            </a:r>
            <a:endParaRPr lang="zh-CN" altLang="en-US" sz="8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4" name="TextBox 48"/>
          <p:cNvSpPr txBox="1"/>
          <p:nvPr/>
        </p:nvSpPr>
        <p:spPr>
          <a:xfrm>
            <a:off x="3829707" y="1124620"/>
            <a:ext cx="1484586" cy="1231106"/>
          </a:xfrm>
          <a:prstGeom prst="rect">
            <a:avLst/>
          </a:prstGeom>
          <a:noFill/>
        </p:spPr>
        <p:txBody>
          <a:bodyPr wrap="square" lIns="0" tIns="0" rIns="0" bIns="0" rtlCol="0">
            <a:spAutoFit/>
          </a:bodyPr>
          <a:lstStyle/>
          <a:p>
            <a:pPr algn="ctr"/>
            <a:r>
              <a:rPr lang="en-US" altLang="zh-CN" sz="8000" dirty="0">
                <a:solidFill>
                  <a:schemeClr val="accent1"/>
                </a:solidFill>
                <a:latin typeface="Ravie" panose="04040805050809020602" pitchFamily="82" charset="0"/>
                <a:ea typeface="华康雅宋体W9(P)" panose="02020900000000000000" pitchFamily="18" charset="-122"/>
                <a:cs typeface="+mn-ea"/>
                <a:sym typeface="+mn-lt"/>
              </a:rPr>
              <a:t>01</a:t>
            </a:r>
            <a:endParaRPr lang="en-GB" altLang="zh-CN" sz="8000" dirty="0">
              <a:solidFill>
                <a:schemeClr val="accent1"/>
              </a:solidFill>
              <a:latin typeface="Ravie" panose="04040805050809020602" pitchFamily="82" charset="0"/>
              <a:ea typeface="华康雅宋体W9(P)" panose="02020900000000000000" pitchFamily="18"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5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研究背景</a:t>
            </a:r>
            <a:endParaRPr lang="zh-CN" altLang="en-US" sz="1800" dirty="0">
              <a:solidFill>
                <a:schemeClr val="tx2"/>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961102" y="2920322"/>
            <a:ext cx="7539533" cy="1244605"/>
            <a:chOff x="961102" y="2920322"/>
            <a:chExt cx="7539533" cy="1244605"/>
          </a:xfrm>
        </p:grpSpPr>
        <p:grpSp>
          <p:nvGrpSpPr>
            <p:cNvPr id="40" name="Group 41"/>
            <p:cNvGrpSpPr/>
            <p:nvPr/>
          </p:nvGrpSpPr>
          <p:grpSpPr>
            <a:xfrm>
              <a:off x="5094060" y="2920322"/>
              <a:ext cx="3406575" cy="1244605"/>
              <a:chOff x="6784559" y="3825303"/>
              <a:chExt cx="4493041" cy="1641549"/>
            </a:xfrm>
            <a:effectLst/>
          </p:grpSpPr>
          <p:sp>
            <p:nvSpPr>
              <p:cNvPr id="47" name="Arrow: Right 42"/>
              <p:cNvSpPr/>
              <p:nvPr/>
            </p:nvSpPr>
            <p:spPr>
              <a:xfrm>
                <a:off x="7154779" y="3825303"/>
                <a:ext cx="4122821" cy="164154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48" name="Oval 43"/>
              <p:cNvSpPr/>
              <p:nvPr/>
            </p:nvSpPr>
            <p:spPr>
              <a:xfrm>
                <a:off x="6784559" y="4236883"/>
                <a:ext cx="818388" cy="818388"/>
              </a:xfrm>
              <a:prstGeom prst="ellipse">
                <a:avLst/>
              </a:prstGeom>
              <a:solidFill>
                <a:schemeClr val="accent2"/>
              </a:solidFill>
              <a:ln w="41275">
                <a:noFill/>
              </a:ln>
              <a:effectLst/>
            </p:spPr>
            <p:style>
              <a:lnRef idx="1">
                <a:schemeClr val="accent1"/>
              </a:lnRef>
              <a:fillRef idx="3">
                <a:schemeClr val="accent1"/>
              </a:fillRef>
              <a:effectRef idx="2">
                <a:schemeClr val="accent1"/>
              </a:effectRef>
              <a:fontRef idx="minor">
                <a:schemeClr val="lt1"/>
              </a:fontRef>
            </p:style>
            <p:txBody>
              <a:bodyPr wrap="none" anchor="ctr">
                <a:normAutofit lnSpcReduction="10000"/>
              </a:bodyPr>
              <a:lstStyle/>
              <a:p>
                <a:pPr algn="ctr"/>
                <a:r>
                  <a:rPr lang="en-US" sz="2400" dirty="0">
                    <a:solidFill>
                      <a:srgbClr val="FFFFFF"/>
                    </a:solidFill>
                  </a:rPr>
                  <a:t>02</a:t>
                </a:r>
                <a:endParaRPr lang="en-US" sz="2400" dirty="0">
                  <a:solidFill>
                    <a:srgbClr val="FFFFFF"/>
                  </a:solidFill>
                </a:endParaRPr>
              </a:p>
            </p:txBody>
          </p:sp>
        </p:grpSp>
        <p:grpSp>
          <p:nvGrpSpPr>
            <p:cNvPr id="41" name="Group 48"/>
            <p:cNvGrpSpPr/>
            <p:nvPr/>
          </p:nvGrpSpPr>
          <p:grpSpPr bwMode="auto">
            <a:xfrm>
              <a:off x="7797361" y="3371399"/>
              <a:ext cx="276773" cy="342447"/>
              <a:chOff x="0" y="0"/>
              <a:chExt cx="464" cy="573"/>
            </a:xfrm>
            <a:solidFill>
              <a:srgbClr val="FFFFFF"/>
            </a:solidFill>
            <a:effectLst/>
          </p:grpSpPr>
          <p:sp>
            <p:nvSpPr>
              <p:cNvPr id="45" name="Freeform: Shape 49"/>
              <p:cNvSpPr/>
              <p:nvPr/>
            </p:nvSpPr>
            <p:spPr bwMode="auto">
              <a:xfrm>
                <a:off x="88" y="24"/>
                <a:ext cx="376" cy="322"/>
              </a:xfrm>
              <a:custGeom>
                <a:avLst/>
                <a:gdLst>
                  <a:gd name="T0" fmla="*/ 0 w 21115"/>
                  <a:gd name="T1" fmla="*/ 0 h 18556"/>
                  <a:gd name="T2" fmla="*/ 0 w 21115"/>
                  <a:gd name="T3" fmla="*/ 0 h 18556"/>
                  <a:gd name="T4" fmla="*/ 0 w 21115"/>
                  <a:gd name="T5" fmla="*/ 0 h 18556"/>
                  <a:gd name="T6" fmla="*/ 0 w 21115"/>
                  <a:gd name="T7" fmla="*/ 0 h 18556"/>
                  <a:gd name="T8" fmla="*/ 0 w 21115"/>
                  <a:gd name="T9" fmla="*/ 0 h 18556"/>
                  <a:gd name="T10" fmla="*/ 0 w 21115"/>
                  <a:gd name="T11" fmla="*/ 0 h 18556"/>
                  <a:gd name="T12" fmla="*/ 0 w 21115"/>
                  <a:gd name="T13" fmla="*/ 0 h 18556"/>
                  <a:gd name="T14" fmla="*/ 0 w 21115"/>
                  <a:gd name="T15" fmla="*/ 0 h 18556"/>
                  <a:gd name="T16" fmla="*/ 0 w 21115"/>
                  <a:gd name="T17" fmla="*/ 0 h 18556"/>
                  <a:gd name="T18" fmla="*/ 0 w 21115"/>
                  <a:gd name="T19" fmla="*/ 0 h 18556"/>
                  <a:gd name="T20" fmla="*/ 0 w 21115"/>
                  <a:gd name="T21" fmla="*/ 0 h 185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115" h="18556">
                    <a:moveTo>
                      <a:pt x="20779" y="3635"/>
                    </a:moveTo>
                    <a:cubicBezTo>
                      <a:pt x="20779" y="3635"/>
                      <a:pt x="16054" y="3835"/>
                      <a:pt x="13538" y="4151"/>
                    </a:cubicBezTo>
                    <a:cubicBezTo>
                      <a:pt x="12114" y="4330"/>
                      <a:pt x="13006" y="1476"/>
                      <a:pt x="13006" y="911"/>
                    </a:cubicBezTo>
                    <a:cubicBezTo>
                      <a:pt x="13006" y="-1684"/>
                      <a:pt x="0" y="2094"/>
                      <a:pt x="0" y="2094"/>
                    </a:cubicBezTo>
                    <a:lnTo>
                      <a:pt x="0" y="17384"/>
                    </a:lnTo>
                    <a:cubicBezTo>
                      <a:pt x="0" y="17384"/>
                      <a:pt x="988" y="17824"/>
                      <a:pt x="2373" y="17286"/>
                    </a:cubicBezTo>
                    <a:cubicBezTo>
                      <a:pt x="5889" y="15919"/>
                      <a:pt x="11968" y="13959"/>
                      <a:pt x="10988" y="17189"/>
                    </a:cubicBezTo>
                    <a:cubicBezTo>
                      <a:pt x="10160" y="19916"/>
                      <a:pt x="20491" y="17722"/>
                      <a:pt x="20491" y="17722"/>
                    </a:cubicBezTo>
                    <a:cubicBezTo>
                      <a:pt x="20491" y="17722"/>
                      <a:pt x="19749" y="12037"/>
                      <a:pt x="20675" y="8735"/>
                    </a:cubicBezTo>
                    <a:cubicBezTo>
                      <a:pt x="21600" y="5433"/>
                      <a:pt x="20779" y="3635"/>
                      <a:pt x="20779" y="3635"/>
                    </a:cubicBezTo>
                    <a:close/>
                    <a:moveTo>
                      <a:pt x="20779" y="363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p>
            </p:txBody>
          </p:sp>
          <p:sp>
            <p:nvSpPr>
              <p:cNvPr id="46" name="Freeform: Shape 50"/>
              <p:cNvSpPr/>
              <p:nvPr/>
            </p:nvSpPr>
            <p:spPr bwMode="auto">
              <a:xfrm>
                <a:off x="0" y="0"/>
                <a:ext cx="56" cy="5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21600" y="1065"/>
                    </a:moveTo>
                    <a:cubicBezTo>
                      <a:pt x="21600" y="477"/>
                      <a:pt x="16763" y="0"/>
                      <a:pt x="10802" y="0"/>
                    </a:cubicBezTo>
                    <a:cubicBezTo>
                      <a:pt x="4834" y="0"/>
                      <a:pt x="0" y="477"/>
                      <a:pt x="0" y="1065"/>
                    </a:cubicBezTo>
                    <a:lnTo>
                      <a:pt x="0" y="21600"/>
                    </a:lnTo>
                    <a:lnTo>
                      <a:pt x="21600" y="21600"/>
                    </a:lnTo>
                    <a:lnTo>
                      <a:pt x="21600" y="1065"/>
                    </a:lnTo>
                    <a:close/>
                    <a:moveTo>
                      <a:pt x="21600" y="1065"/>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p>
            </p:txBody>
          </p:sp>
        </p:grpSp>
        <p:grpSp>
          <p:nvGrpSpPr>
            <p:cNvPr id="42" name="Group 3"/>
            <p:cNvGrpSpPr/>
            <p:nvPr/>
          </p:nvGrpSpPr>
          <p:grpSpPr>
            <a:xfrm>
              <a:off x="961102" y="3213544"/>
              <a:ext cx="4132958" cy="658161"/>
              <a:chOff x="2000166" y="4142805"/>
              <a:chExt cx="5510610" cy="877548"/>
            </a:xfrm>
          </p:grpSpPr>
          <p:sp>
            <p:nvSpPr>
              <p:cNvPr id="43" name="Rectangle 44"/>
              <p:cNvSpPr/>
              <p:nvPr/>
            </p:nvSpPr>
            <p:spPr>
              <a:xfrm>
                <a:off x="5373304" y="4142805"/>
                <a:ext cx="2137472" cy="328680"/>
              </a:xfrm>
              <a:prstGeom prst="rect">
                <a:avLst/>
              </a:prstGeom>
              <a:effectLst/>
            </p:spPr>
            <p:txBody>
              <a:bodyPr wrap="none" lIns="144000" tIns="0" rIns="144000" bIns="0">
                <a:normAutofit fontScale="85000" lnSpcReduction="20000"/>
              </a:bodyPr>
              <a:lstStyle/>
              <a:p>
                <a:pPr algn="r"/>
                <a:r>
                  <a:rPr lang="zh-CN" altLang="en-US" sz="2400" b="1" dirty="0">
                    <a:solidFill>
                      <a:schemeClr val="accent2"/>
                    </a:solidFill>
                    <a:latin typeface="微软雅黑" panose="020B0503020204020204" pitchFamily="34" charset="-122"/>
                    <a:ea typeface="微软雅黑" panose="020B0503020204020204" pitchFamily="34" charset="-122"/>
                  </a:rPr>
                  <a:t>标题文本预设</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44" name="Rectangle 2"/>
              <p:cNvSpPr/>
              <p:nvPr/>
            </p:nvSpPr>
            <p:spPr>
              <a:xfrm>
                <a:off x="2000166" y="4471485"/>
                <a:ext cx="5510610" cy="548868"/>
              </a:xfrm>
              <a:prstGeom prst="rect">
                <a:avLst/>
              </a:prstGeom>
            </p:spPr>
            <p:txBody>
              <a:bodyPr wrap="square" lIns="144000" tIns="0" rIns="144000" bIns="0">
                <a:normAutofit/>
              </a:bodyPr>
              <a:lstStyle/>
              <a:p>
                <a:pPr lvl="0" algn="r">
                  <a:lnSpc>
                    <a:spcPct val="120000"/>
                  </a:lnSpc>
                </a:pPr>
                <a:r>
                  <a:rPr lang="zh-CN" altLang="en-US" sz="105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br>
                  <a:rPr lang="zh-CN" altLang="en-US" sz="1050" dirty="0">
                    <a:solidFill>
                      <a:schemeClr val="tx2"/>
                    </a:solidFill>
                    <a:latin typeface="微软雅黑" panose="020B0503020204020204" pitchFamily="34" charset="-122"/>
                    <a:ea typeface="微软雅黑" panose="020B0503020204020204" pitchFamily="34" charset="-122"/>
                  </a:rPr>
                </a:br>
                <a:r>
                  <a:rPr lang="zh-CN" altLang="en-US" sz="1050" dirty="0">
                    <a:solidFill>
                      <a:schemeClr val="tx2"/>
                    </a:solidFill>
                    <a:latin typeface="微软雅黑" panose="020B0503020204020204" pitchFamily="34" charset="-122"/>
                    <a:ea typeface="微软雅黑" panose="020B0503020204020204" pitchFamily="34" charset="-122"/>
                  </a:rPr>
                  <a:t>如需更改请在（设置形状格式）菜单下（文本选项）中调整</a:t>
                </a:r>
                <a:endParaRPr lang="zh-CN" altLang="en-US" sz="1050" dirty="0">
                  <a:solidFill>
                    <a:schemeClr val="tx2"/>
                  </a:solidFill>
                  <a:latin typeface="微软雅黑" panose="020B0503020204020204" pitchFamily="34" charset="-122"/>
                  <a:ea typeface="微软雅黑" panose="020B0503020204020204" pitchFamily="34" charset="-122"/>
                </a:endParaRPr>
              </a:p>
            </p:txBody>
          </p:sp>
        </p:grpSp>
      </p:grpSp>
      <p:grpSp>
        <p:nvGrpSpPr>
          <p:cNvPr id="49" name="组合 48"/>
          <p:cNvGrpSpPr/>
          <p:nvPr/>
        </p:nvGrpSpPr>
        <p:grpSpPr>
          <a:xfrm>
            <a:off x="643367" y="1416293"/>
            <a:ext cx="7265869" cy="1244605"/>
            <a:chOff x="643367" y="1416293"/>
            <a:chExt cx="7265869" cy="1244605"/>
          </a:xfrm>
        </p:grpSpPr>
        <p:grpSp>
          <p:nvGrpSpPr>
            <p:cNvPr id="50" name="Group 38"/>
            <p:cNvGrpSpPr/>
            <p:nvPr/>
          </p:nvGrpSpPr>
          <p:grpSpPr>
            <a:xfrm>
              <a:off x="643367" y="1416293"/>
              <a:ext cx="3132911" cy="1244605"/>
              <a:chOff x="914399" y="1841591"/>
              <a:chExt cx="4132096" cy="1641549"/>
            </a:xfrm>
            <a:effectLst/>
          </p:grpSpPr>
          <p:sp>
            <p:nvSpPr>
              <p:cNvPr id="57" name="Arrow: Right 39"/>
              <p:cNvSpPr/>
              <p:nvPr/>
            </p:nvSpPr>
            <p:spPr>
              <a:xfrm rot="10800000">
                <a:off x="914399" y="1841591"/>
                <a:ext cx="3705726" cy="16415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58" name="Oval 40"/>
              <p:cNvSpPr/>
              <p:nvPr/>
            </p:nvSpPr>
            <p:spPr>
              <a:xfrm>
                <a:off x="4228107" y="2250566"/>
                <a:ext cx="818388" cy="818388"/>
              </a:xfrm>
              <a:prstGeom prst="ellipse">
                <a:avLst/>
              </a:prstGeom>
              <a:solidFill>
                <a:schemeClr val="accent1"/>
              </a:solidFill>
              <a:ln w="41275">
                <a:noFill/>
              </a:ln>
              <a:effectLst/>
            </p:spPr>
            <p:style>
              <a:lnRef idx="1">
                <a:schemeClr val="accent1"/>
              </a:lnRef>
              <a:fillRef idx="3">
                <a:schemeClr val="accent1"/>
              </a:fillRef>
              <a:effectRef idx="2">
                <a:schemeClr val="accent1"/>
              </a:effectRef>
              <a:fontRef idx="minor">
                <a:schemeClr val="lt1"/>
              </a:fontRef>
            </p:style>
            <p:txBody>
              <a:bodyPr wrap="none" anchor="ctr">
                <a:normAutofit lnSpcReduction="10000"/>
              </a:bodyPr>
              <a:lstStyle/>
              <a:p>
                <a:r>
                  <a:rPr lang="en-US" sz="2400" dirty="0">
                    <a:solidFill>
                      <a:srgbClr val="FFFFFF"/>
                    </a:solidFill>
                  </a:rPr>
                  <a:t>01</a:t>
                </a:r>
                <a:endParaRPr lang="en-US" sz="2400" dirty="0">
                  <a:solidFill>
                    <a:srgbClr val="FFFFFF"/>
                  </a:solidFill>
                </a:endParaRPr>
              </a:p>
            </p:txBody>
          </p:sp>
        </p:grpSp>
        <p:grpSp>
          <p:nvGrpSpPr>
            <p:cNvPr id="51" name="Group 45"/>
            <p:cNvGrpSpPr/>
            <p:nvPr/>
          </p:nvGrpSpPr>
          <p:grpSpPr bwMode="auto">
            <a:xfrm>
              <a:off x="1032450" y="1848490"/>
              <a:ext cx="342446" cy="342446"/>
              <a:chOff x="0" y="0"/>
              <a:chExt cx="575" cy="575"/>
            </a:xfrm>
            <a:solidFill>
              <a:srgbClr val="FFFFFF"/>
            </a:solidFill>
            <a:effectLst/>
          </p:grpSpPr>
          <p:sp>
            <p:nvSpPr>
              <p:cNvPr id="55" name="Freeform: Shape 46"/>
              <p:cNvSpPr/>
              <p:nvPr/>
            </p:nvSpPr>
            <p:spPr bwMode="auto">
              <a:xfrm>
                <a:off x="360" y="0"/>
                <a:ext cx="215" cy="2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1" y="8861"/>
                    </a:moveTo>
                    <a:lnTo>
                      <a:pt x="17805" y="8267"/>
                    </a:lnTo>
                    <a:cubicBezTo>
                      <a:pt x="17492" y="8210"/>
                      <a:pt x="17382" y="7947"/>
                      <a:pt x="17559" y="7682"/>
                    </a:cubicBezTo>
                    <a:lnTo>
                      <a:pt x="19409" y="4939"/>
                    </a:lnTo>
                    <a:cubicBezTo>
                      <a:pt x="19588" y="4676"/>
                      <a:pt x="19549" y="4276"/>
                      <a:pt x="19324" y="4051"/>
                    </a:cubicBezTo>
                    <a:lnTo>
                      <a:pt x="17549" y="2276"/>
                    </a:lnTo>
                    <a:cubicBezTo>
                      <a:pt x="17324" y="2052"/>
                      <a:pt x="16924" y="2013"/>
                      <a:pt x="16661" y="2191"/>
                    </a:cubicBezTo>
                    <a:lnTo>
                      <a:pt x="13918" y="4042"/>
                    </a:lnTo>
                    <a:cubicBezTo>
                      <a:pt x="13654" y="4220"/>
                      <a:pt x="13391" y="4109"/>
                      <a:pt x="13333" y="3796"/>
                    </a:cubicBezTo>
                    <a:lnTo>
                      <a:pt x="12739" y="569"/>
                    </a:lnTo>
                    <a:cubicBezTo>
                      <a:pt x="12681" y="255"/>
                      <a:pt x="12374" y="0"/>
                      <a:pt x="12056" y="0"/>
                    </a:cubicBezTo>
                    <a:lnTo>
                      <a:pt x="9545" y="0"/>
                    </a:lnTo>
                    <a:cubicBezTo>
                      <a:pt x="9227" y="0"/>
                      <a:pt x="8919" y="255"/>
                      <a:pt x="8861" y="569"/>
                    </a:cubicBezTo>
                    <a:lnTo>
                      <a:pt x="8267" y="3796"/>
                    </a:lnTo>
                    <a:cubicBezTo>
                      <a:pt x="8210" y="4109"/>
                      <a:pt x="7947" y="4219"/>
                      <a:pt x="7682" y="4041"/>
                    </a:cubicBezTo>
                    <a:lnTo>
                      <a:pt x="4939" y="2191"/>
                    </a:lnTo>
                    <a:cubicBezTo>
                      <a:pt x="4676" y="2013"/>
                      <a:pt x="4276" y="2052"/>
                      <a:pt x="4051" y="2276"/>
                    </a:cubicBezTo>
                    <a:lnTo>
                      <a:pt x="2276" y="4051"/>
                    </a:lnTo>
                    <a:cubicBezTo>
                      <a:pt x="2051" y="4277"/>
                      <a:pt x="2012" y="4677"/>
                      <a:pt x="2191" y="4939"/>
                    </a:cubicBezTo>
                    <a:lnTo>
                      <a:pt x="4041" y="7682"/>
                    </a:lnTo>
                    <a:cubicBezTo>
                      <a:pt x="4220" y="7946"/>
                      <a:pt x="4108" y="8209"/>
                      <a:pt x="3796" y="8267"/>
                    </a:cubicBezTo>
                    <a:lnTo>
                      <a:pt x="569" y="8861"/>
                    </a:lnTo>
                    <a:cubicBezTo>
                      <a:pt x="255" y="8919"/>
                      <a:pt x="0" y="9226"/>
                      <a:pt x="0" y="9545"/>
                    </a:cubicBezTo>
                    <a:lnTo>
                      <a:pt x="0" y="12055"/>
                    </a:lnTo>
                    <a:cubicBezTo>
                      <a:pt x="0" y="12373"/>
                      <a:pt x="255" y="12681"/>
                      <a:pt x="569" y="12739"/>
                    </a:cubicBezTo>
                    <a:lnTo>
                      <a:pt x="3796" y="13333"/>
                    </a:lnTo>
                    <a:cubicBezTo>
                      <a:pt x="4110" y="13390"/>
                      <a:pt x="4219" y="13653"/>
                      <a:pt x="4042" y="13917"/>
                    </a:cubicBezTo>
                    <a:lnTo>
                      <a:pt x="2191" y="16661"/>
                    </a:lnTo>
                    <a:cubicBezTo>
                      <a:pt x="2012" y="16925"/>
                      <a:pt x="2051" y="17324"/>
                      <a:pt x="2276" y="17549"/>
                    </a:cubicBezTo>
                    <a:lnTo>
                      <a:pt x="4051" y="19324"/>
                    </a:lnTo>
                    <a:cubicBezTo>
                      <a:pt x="4276" y="19549"/>
                      <a:pt x="4676" y="19589"/>
                      <a:pt x="4939" y="19410"/>
                    </a:cubicBezTo>
                    <a:lnTo>
                      <a:pt x="7682" y="17559"/>
                    </a:lnTo>
                    <a:cubicBezTo>
                      <a:pt x="7946" y="17381"/>
                      <a:pt x="8209" y="17492"/>
                      <a:pt x="8267" y="17804"/>
                    </a:cubicBezTo>
                    <a:lnTo>
                      <a:pt x="8861" y="21031"/>
                    </a:lnTo>
                    <a:cubicBezTo>
                      <a:pt x="8919" y="21345"/>
                      <a:pt x="9226" y="21600"/>
                      <a:pt x="9545" y="21600"/>
                    </a:cubicBezTo>
                    <a:lnTo>
                      <a:pt x="12056" y="21600"/>
                    </a:lnTo>
                    <a:cubicBezTo>
                      <a:pt x="12374" y="21600"/>
                      <a:pt x="12681" y="21345"/>
                      <a:pt x="12739" y="21031"/>
                    </a:cubicBezTo>
                    <a:lnTo>
                      <a:pt x="13333" y="17804"/>
                    </a:lnTo>
                    <a:cubicBezTo>
                      <a:pt x="13390" y="17492"/>
                      <a:pt x="13653" y="17382"/>
                      <a:pt x="13918" y="17559"/>
                    </a:cubicBezTo>
                    <a:lnTo>
                      <a:pt x="16661" y="19410"/>
                    </a:lnTo>
                    <a:cubicBezTo>
                      <a:pt x="16924" y="19589"/>
                      <a:pt x="17324" y="19549"/>
                      <a:pt x="17549" y="19324"/>
                    </a:cubicBezTo>
                    <a:lnTo>
                      <a:pt x="19324" y="17551"/>
                    </a:lnTo>
                    <a:cubicBezTo>
                      <a:pt x="19549" y="17324"/>
                      <a:pt x="19588" y="16925"/>
                      <a:pt x="19409" y="16661"/>
                    </a:cubicBezTo>
                    <a:lnTo>
                      <a:pt x="17559" y="13917"/>
                    </a:lnTo>
                    <a:cubicBezTo>
                      <a:pt x="17380" y="13654"/>
                      <a:pt x="17491" y="13391"/>
                      <a:pt x="17804" y="13333"/>
                    </a:cubicBezTo>
                    <a:lnTo>
                      <a:pt x="21031" y="12739"/>
                    </a:lnTo>
                    <a:cubicBezTo>
                      <a:pt x="21344" y="12681"/>
                      <a:pt x="21600" y="12374"/>
                      <a:pt x="21600" y="12055"/>
                    </a:cubicBezTo>
                    <a:lnTo>
                      <a:pt x="21600" y="9545"/>
                    </a:lnTo>
                    <a:cubicBezTo>
                      <a:pt x="21600" y="9227"/>
                      <a:pt x="21344" y="8919"/>
                      <a:pt x="21031" y="8861"/>
                    </a:cubicBezTo>
                    <a:close/>
                    <a:moveTo>
                      <a:pt x="10826" y="14160"/>
                    </a:moveTo>
                    <a:cubicBezTo>
                      <a:pt x="8974" y="14160"/>
                      <a:pt x="7473" y="12659"/>
                      <a:pt x="7473" y="10807"/>
                    </a:cubicBezTo>
                    <a:cubicBezTo>
                      <a:pt x="7473" y="8956"/>
                      <a:pt x="8974" y="7456"/>
                      <a:pt x="10826" y="7456"/>
                    </a:cubicBezTo>
                    <a:cubicBezTo>
                      <a:pt x="12677" y="7456"/>
                      <a:pt x="14178" y="8956"/>
                      <a:pt x="14178" y="10807"/>
                    </a:cubicBezTo>
                    <a:cubicBezTo>
                      <a:pt x="14178" y="12659"/>
                      <a:pt x="12677" y="14160"/>
                      <a:pt x="10826" y="14160"/>
                    </a:cubicBezTo>
                    <a:close/>
                    <a:moveTo>
                      <a:pt x="10826" y="1416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p>
            </p:txBody>
          </p:sp>
          <p:sp>
            <p:nvSpPr>
              <p:cNvPr id="56" name="Freeform: Shape 47"/>
              <p:cNvSpPr/>
              <p:nvPr/>
            </p:nvSpPr>
            <p:spPr bwMode="auto">
              <a:xfrm>
                <a:off x="0" y="143"/>
                <a:ext cx="431"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600" h="21600">
                    <a:moveTo>
                      <a:pt x="21032" y="8862"/>
                    </a:moveTo>
                    <a:lnTo>
                      <a:pt x="17805" y="8267"/>
                    </a:lnTo>
                    <a:cubicBezTo>
                      <a:pt x="17492" y="8210"/>
                      <a:pt x="17382" y="7947"/>
                      <a:pt x="17560" y="7684"/>
                    </a:cubicBezTo>
                    <a:lnTo>
                      <a:pt x="19410" y="4940"/>
                    </a:lnTo>
                    <a:cubicBezTo>
                      <a:pt x="19588" y="4676"/>
                      <a:pt x="19550" y="4276"/>
                      <a:pt x="19324" y="4051"/>
                    </a:cubicBezTo>
                    <a:lnTo>
                      <a:pt x="17549" y="2276"/>
                    </a:lnTo>
                    <a:cubicBezTo>
                      <a:pt x="17324" y="2051"/>
                      <a:pt x="16924" y="2013"/>
                      <a:pt x="16661" y="2191"/>
                    </a:cubicBezTo>
                    <a:lnTo>
                      <a:pt x="13917" y="4041"/>
                    </a:lnTo>
                    <a:cubicBezTo>
                      <a:pt x="13653" y="4219"/>
                      <a:pt x="13390" y="4108"/>
                      <a:pt x="13332" y="3796"/>
                    </a:cubicBezTo>
                    <a:lnTo>
                      <a:pt x="12739" y="569"/>
                    </a:lnTo>
                    <a:cubicBezTo>
                      <a:pt x="12681" y="256"/>
                      <a:pt x="12374" y="0"/>
                      <a:pt x="12055" y="0"/>
                    </a:cubicBezTo>
                    <a:lnTo>
                      <a:pt x="9545" y="0"/>
                    </a:lnTo>
                    <a:cubicBezTo>
                      <a:pt x="9226" y="0"/>
                      <a:pt x="8919" y="256"/>
                      <a:pt x="8861" y="569"/>
                    </a:cubicBezTo>
                    <a:lnTo>
                      <a:pt x="8268" y="3796"/>
                    </a:lnTo>
                    <a:cubicBezTo>
                      <a:pt x="8210" y="4108"/>
                      <a:pt x="7947" y="4219"/>
                      <a:pt x="7683" y="4041"/>
                    </a:cubicBezTo>
                    <a:lnTo>
                      <a:pt x="4940" y="2191"/>
                    </a:lnTo>
                    <a:cubicBezTo>
                      <a:pt x="4676" y="2013"/>
                      <a:pt x="4276" y="2051"/>
                      <a:pt x="4051" y="2276"/>
                    </a:cubicBezTo>
                    <a:lnTo>
                      <a:pt x="2276" y="4051"/>
                    </a:lnTo>
                    <a:cubicBezTo>
                      <a:pt x="2051" y="4276"/>
                      <a:pt x="2012" y="4677"/>
                      <a:pt x="2190" y="4940"/>
                    </a:cubicBezTo>
                    <a:lnTo>
                      <a:pt x="4040" y="7684"/>
                    </a:lnTo>
                    <a:cubicBezTo>
                      <a:pt x="4218" y="7947"/>
                      <a:pt x="4108" y="8210"/>
                      <a:pt x="3795" y="8267"/>
                    </a:cubicBezTo>
                    <a:lnTo>
                      <a:pt x="568" y="8862"/>
                    </a:lnTo>
                    <a:cubicBezTo>
                      <a:pt x="256" y="8920"/>
                      <a:pt x="0" y="9227"/>
                      <a:pt x="0" y="9545"/>
                    </a:cubicBezTo>
                    <a:lnTo>
                      <a:pt x="0" y="12055"/>
                    </a:lnTo>
                    <a:cubicBezTo>
                      <a:pt x="0" y="12374"/>
                      <a:pt x="256" y="12681"/>
                      <a:pt x="568" y="12738"/>
                    </a:cubicBezTo>
                    <a:lnTo>
                      <a:pt x="3796" y="13333"/>
                    </a:lnTo>
                    <a:cubicBezTo>
                      <a:pt x="4108" y="13391"/>
                      <a:pt x="4219" y="13654"/>
                      <a:pt x="4041" y="13917"/>
                    </a:cubicBezTo>
                    <a:lnTo>
                      <a:pt x="2190" y="16661"/>
                    </a:lnTo>
                    <a:cubicBezTo>
                      <a:pt x="2012" y="16924"/>
                      <a:pt x="2050" y="17324"/>
                      <a:pt x="2276" y="17549"/>
                    </a:cubicBezTo>
                    <a:lnTo>
                      <a:pt x="4051" y="19324"/>
                    </a:lnTo>
                    <a:cubicBezTo>
                      <a:pt x="4276" y="19549"/>
                      <a:pt x="4676" y="19588"/>
                      <a:pt x="4940" y="19410"/>
                    </a:cubicBezTo>
                    <a:lnTo>
                      <a:pt x="7683" y="17560"/>
                    </a:lnTo>
                    <a:cubicBezTo>
                      <a:pt x="7947" y="17382"/>
                      <a:pt x="8210" y="17493"/>
                      <a:pt x="8268" y="17805"/>
                    </a:cubicBezTo>
                    <a:lnTo>
                      <a:pt x="8861" y="21031"/>
                    </a:lnTo>
                    <a:cubicBezTo>
                      <a:pt x="8919" y="21344"/>
                      <a:pt x="9226" y="21600"/>
                      <a:pt x="9545" y="21600"/>
                    </a:cubicBezTo>
                    <a:lnTo>
                      <a:pt x="12055" y="21600"/>
                    </a:lnTo>
                    <a:cubicBezTo>
                      <a:pt x="12374" y="21600"/>
                      <a:pt x="12681" y="21344"/>
                      <a:pt x="12739" y="21031"/>
                    </a:cubicBezTo>
                    <a:lnTo>
                      <a:pt x="13332" y="17805"/>
                    </a:lnTo>
                    <a:cubicBezTo>
                      <a:pt x="13390" y="17492"/>
                      <a:pt x="13653" y="17381"/>
                      <a:pt x="13917" y="17560"/>
                    </a:cubicBezTo>
                    <a:lnTo>
                      <a:pt x="16661" y="19410"/>
                    </a:lnTo>
                    <a:cubicBezTo>
                      <a:pt x="16924" y="19588"/>
                      <a:pt x="17324" y="19550"/>
                      <a:pt x="17549" y="19324"/>
                    </a:cubicBezTo>
                    <a:lnTo>
                      <a:pt x="19324" y="17550"/>
                    </a:lnTo>
                    <a:cubicBezTo>
                      <a:pt x="19549" y="17324"/>
                      <a:pt x="19588" y="16924"/>
                      <a:pt x="19410" y="16661"/>
                    </a:cubicBezTo>
                    <a:lnTo>
                      <a:pt x="17559" y="13917"/>
                    </a:lnTo>
                    <a:cubicBezTo>
                      <a:pt x="17381" y="13654"/>
                      <a:pt x="17492" y="13391"/>
                      <a:pt x="17804" y="13333"/>
                    </a:cubicBezTo>
                    <a:lnTo>
                      <a:pt x="21032" y="12738"/>
                    </a:lnTo>
                    <a:cubicBezTo>
                      <a:pt x="21344" y="12681"/>
                      <a:pt x="21600" y="12374"/>
                      <a:pt x="21600" y="12055"/>
                    </a:cubicBezTo>
                    <a:lnTo>
                      <a:pt x="21600" y="9545"/>
                    </a:lnTo>
                    <a:cubicBezTo>
                      <a:pt x="21600" y="9227"/>
                      <a:pt x="21344" y="8920"/>
                      <a:pt x="21032" y="8862"/>
                    </a:cubicBezTo>
                    <a:close/>
                    <a:moveTo>
                      <a:pt x="10799" y="14712"/>
                    </a:moveTo>
                    <a:cubicBezTo>
                      <a:pt x="8643" y="14712"/>
                      <a:pt x="6896" y="12964"/>
                      <a:pt x="6896" y="10809"/>
                    </a:cubicBezTo>
                    <a:cubicBezTo>
                      <a:pt x="6896" y="8654"/>
                      <a:pt x="8643" y="6907"/>
                      <a:pt x="10799" y="6907"/>
                    </a:cubicBezTo>
                    <a:cubicBezTo>
                      <a:pt x="12954" y="6907"/>
                      <a:pt x="14701" y="8654"/>
                      <a:pt x="14701" y="10809"/>
                    </a:cubicBezTo>
                    <a:cubicBezTo>
                      <a:pt x="14701" y="12964"/>
                      <a:pt x="12954" y="14712"/>
                      <a:pt x="10799" y="14712"/>
                    </a:cubicBezTo>
                    <a:close/>
                    <a:moveTo>
                      <a:pt x="10799" y="14712"/>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anchor="ctr"/>
              <a:lstStyle/>
              <a:p>
                <a:pPr algn="ctr"/>
                <a:endParaRPr dirty="0"/>
              </a:p>
            </p:txBody>
          </p:sp>
        </p:grpSp>
        <p:grpSp>
          <p:nvGrpSpPr>
            <p:cNvPr id="52" name="Group 19"/>
            <p:cNvGrpSpPr/>
            <p:nvPr/>
          </p:nvGrpSpPr>
          <p:grpSpPr>
            <a:xfrm>
              <a:off x="3776278" y="1726374"/>
              <a:ext cx="4132958" cy="658161"/>
              <a:chOff x="2000166" y="4142805"/>
              <a:chExt cx="5510610" cy="877548"/>
            </a:xfrm>
          </p:grpSpPr>
          <p:sp>
            <p:nvSpPr>
              <p:cNvPr id="53" name="Rectangle 20"/>
              <p:cNvSpPr/>
              <p:nvPr/>
            </p:nvSpPr>
            <p:spPr>
              <a:xfrm>
                <a:off x="2000166" y="4142805"/>
                <a:ext cx="2137472" cy="328680"/>
              </a:xfrm>
              <a:prstGeom prst="rect">
                <a:avLst/>
              </a:prstGeom>
              <a:effectLst/>
            </p:spPr>
            <p:txBody>
              <a:bodyPr wrap="none" lIns="144000" tIns="0" rIns="144000" bIns="0">
                <a:normAutofit fontScale="85000" lnSpcReduction="20000"/>
              </a:bodyPr>
              <a:lstStyle/>
              <a:p>
                <a:r>
                  <a:rPr lang="zh-CN" altLang="en-US" sz="2400" b="1" dirty="0">
                    <a:solidFill>
                      <a:schemeClr val="accent1"/>
                    </a:solidFill>
                    <a:latin typeface="微软雅黑" panose="020B0503020204020204" pitchFamily="34" charset="-122"/>
                    <a:ea typeface="微软雅黑" panose="020B0503020204020204" pitchFamily="34" charset="-122"/>
                  </a:rPr>
                  <a:t>标题文本预设</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54" name="Rectangle 21"/>
              <p:cNvSpPr/>
              <p:nvPr/>
            </p:nvSpPr>
            <p:spPr>
              <a:xfrm>
                <a:off x="2000166" y="4471485"/>
                <a:ext cx="5510610" cy="548868"/>
              </a:xfrm>
              <a:prstGeom prst="rect">
                <a:avLst/>
              </a:prstGeom>
            </p:spPr>
            <p:txBody>
              <a:bodyPr wrap="square" lIns="144000" tIns="0" rIns="144000" bIns="0">
                <a:normAutofit/>
              </a:bodyPr>
              <a:lstStyle/>
              <a:p>
                <a:pPr lvl="0">
                  <a:lnSpc>
                    <a:spcPct val="120000"/>
                  </a:lnSpc>
                </a:pPr>
                <a:r>
                  <a:rPr lang="zh-CN" altLang="en-US" sz="1050" dirty="0">
                    <a:solidFill>
                      <a:schemeClr val="tx2"/>
                    </a:solidFill>
                    <a:latin typeface="微软雅黑" panose="020B0503020204020204" pitchFamily="34" charset="-122"/>
                    <a:ea typeface="微软雅黑" panose="020B0503020204020204" pitchFamily="34" charset="-122"/>
                  </a:rPr>
                  <a:t>此部分内容作为文字排版占位显示（建议使用主题字体）</a:t>
                </a:r>
                <a:br>
                  <a:rPr lang="zh-CN" altLang="en-US" sz="1050" dirty="0">
                    <a:solidFill>
                      <a:schemeClr val="tx2"/>
                    </a:solidFill>
                    <a:latin typeface="微软雅黑" panose="020B0503020204020204" pitchFamily="34" charset="-122"/>
                    <a:ea typeface="微软雅黑" panose="020B0503020204020204" pitchFamily="34" charset="-122"/>
                  </a:rPr>
                </a:br>
                <a:r>
                  <a:rPr lang="zh-CN" altLang="en-US" sz="1050" dirty="0">
                    <a:solidFill>
                      <a:schemeClr val="tx2"/>
                    </a:solidFill>
                    <a:latin typeface="微软雅黑" panose="020B0503020204020204" pitchFamily="34" charset="-122"/>
                    <a:ea typeface="微软雅黑" panose="020B0503020204020204" pitchFamily="34" charset="-122"/>
                  </a:rPr>
                  <a:t>如需更改请在（设置形状格式）菜单下（文本选项）中调整</a:t>
                </a:r>
                <a:endParaRPr lang="zh-CN" altLang="en-US" sz="1050" dirty="0">
                  <a:solidFill>
                    <a:schemeClr val="tx2"/>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1+#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7"/>
          <p:cNvSpPr/>
          <p:nvPr/>
        </p:nvSpPr>
        <p:spPr>
          <a:xfrm rot="1706723">
            <a:off x="1358644" y="3006828"/>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endParaRPr>
          </a:p>
        </p:txBody>
      </p:sp>
      <p:sp>
        <p:nvSpPr>
          <p:cNvPr id="5" name="Freeform: Shape 35"/>
          <p:cNvSpPr/>
          <p:nvPr/>
        </p:nvSpPr>
        <p:spPr>
          <a:xfrm rot="565617">
            <a:off x="1478016" y="2655403"/>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endParaRPr>
          </a:p>
        </p:txBody>
      </p:sp>
      <p:sp>
        <p:nvSpPr>
          <p:cNvPr id="6" name="Freeform: Shape 33"/>
          <p:cNvSpPr/>
          <p:nvPr/>
        </p:nvSpPr>
        <p:spPr>
          <a:xfrm rot="21085328">
            <a:off x="1478912" y="2314022"/>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endParaRPr>
          </a:p>
        </p:txBody>
      </p:sp>
      <p:sp>
        <p:nvSpPr>
          <p:cNvPr id="7" name="Freeform: Shape 34"/>
          <p:cNvSpPr/>
          <p:nvPr/>
        </p:nvSpPr>
        <p:spPr>
          <a:xfrm rot="20079945">
            <a:off x="1389662" y="2001890"/>
            <a:ext cx="2722291" cy="538415"/>
          </a:xfrm>
          <a:custGeom>
            <a:avLst/>
            <a:gdLst>
              <a:gd name="connsiteX0" fmla="*/ 244547 w 2680699"/>
              <a:gd name="connsiteY0" fmla="*/ 136132 h 530189"/>
              <a:gd name="connsiteX1" fmla="*/ 115585 w 2680699"/>
              <a:gd name="connsiteY1" fmla="*/ 265094 h 530189"/>
              <a:gd name="connsiteX2" fmla="*/ 244547 w 2680699"/>
              <a:gd name="connsiteY2" fmla="*/ 394056 h 530189"/>
              <a:gd name="connsiteX3" fmla="*/ 373509 w 2680699"/>
              <a:gd name="connsiteY3" fmla="*/ 265094 h 530189"/>
              <a:gd name="connsiteX4" fmla="*/ 244547 w 2680699"/>
              <a:gd name="connsiteY4" fmla="*/ 136132 h 530189"/>
              <a:gd name="connsiteX5" fmla="*/ 88367 w 2680699"/>
              <a:gd name="connsiteY5" fmla="*/ 0 h 530189"/>
              <a:gd name="connsiteX6" fmla="*/ 2592332 w 2680699"/>
              <a:gd name="connsiteY6" fmla="*/ 0 h 530189"/>
              <a:gd name="connsiteX7" fmla="*/ 2680699 w 2680699"/>
              <a:gd name="connsiteY7" fmla="*/ 88367 h 530189"/>
              <a:gd name="connsiteX8" fmla="*/ 2680699 w 2680699"/>
              <a:gd name="connsiteY8" fmla="*/ 441822 h 530189"/>
              <a:gd name="connsiteX9" fmla="*/ 2592332 w 2680699"/>
              <a:gd name="connsiteY9" fmla="*/ 530189 h 530189"/>
              <a:gd name="connsiteX10" fmla="*/ 88367 w 2680699"/>
              <a:gd name="connsiteY10" fmla="*/ 530189 h 530189"/>
              <a:gd name="connsiteX11" fmla="*/ 0 w 2680699"/>
              <a:gd name="connsiteY11" fmla="*/ 441822 h 530189"/>
              <a:gd name="connsiteX12" fmla="*/ 0 w 2680699"/>
              <a:gd name="connsiteY12" fmla="*/ 88367 h 530189"/>
              <a:gd name="connsiteX13" fmla="*/ 88367 w 2680699"/>
              <a:gd name="connsiteY13" fmla="*/ 0 h 5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80699" h="530189">
                <a:moveTo>
                  <a:pt x="244547" y="136132"/>
                </a:moveTo>
                <a:cubicBezTo>
                  <a:pt x="173323" y="136132"/>
                  <a:pt x="115585" y="193870"/>
                  <a:pt x="115585" y="265094"/>
                </a:cubicBezTo>
                <a:cubicBezTo>
                  <a:pt x="115585" y="336318"/>
                  <a:pt x="173323" y="394056"/>
                  <a:pt x="244547" y="394056"/>
                </a:cubicBezTo>
                <a:cubicBezTo>
                  <a:pt x="315771" y="394056"/>
                  <a:pt x="373509" y="336318"/>
                  <a:pt x="373509" y="265094"/>
                </a:cubicBezTo>
                <a:cubicBezTo>
                  <a:pt x="373509" y="193870"/>
                  <a:pt x="315771" y="136132"/>
                  <a:pt x="244547" y="136132"/>
                </a:cubicBezTo>
                <a:close/>
                <a:moveTo>
                  <a:pt x="88367" y="0"/>
                </a:moveTo>
                <a:lnTo>
                  <a:pt x="2592332" y="0"/>
                </a:lnTo>
                <a:cubicBezTo>
                  <a:pt x="2641136" y="0"/>
                  <a:pt x="2680699" y="39563"/>
                  <a:pt x="2680699" y="88367"/>
                </a:cubicBezTo>
                <a:lnTo>
                  <a:pt x="2680699" y="441822"/>
                </a:lnTo>
                <a:cubicBezTo>
                  <a:pt x="2680699" y="490626"/>
                  <a:pt x="2641136" y="530189"/>
                  <a:pt x="2592332" y="530189"/>
                </a:cubicBezTo>
                <a:lnTo>
                  <a:pt x="88367" y="530189"/>
                </a:lnTo>
                <a:cubicBezTo>
                  <a:pt x="39563" y="530189"/>
                  <a:pt x="0" y="490626"/>
                  <a:pt x="0" y="441822"/>
                </a:cubicBezTo>
                <a:lnTo>
                  <a:pt x="0" y="88367"/>
                </a:lnTo>
                <a:cubicBezTo>
                  <a:pt x="0" y="39563"/>
                  <a:pt x="39563" y="0"/>
                  <a:pt x="88367"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微软雅黑" panose="020B0503020204020204" pitchFamily="34" charset="-122"/>
              <a:ea typeface="微软雅黑" panose="020B0503020204020204" pitchFamily="34" charset="-122"/>
            </a:endParaRPr>
          </a:p>
        </p:txBody>
      </p:sp>
      <p:sp>
        <p:nvSpPr>
          <p:cNvPr id="8" name="Rectangle 54"/>
          <p:cNvSpPr/>
          <p:nvPr/>
        </p:nvSpPr>
        <p:spPr>
          <a:xfrm rot="19939097">
            <a:off x="2801249" y="1941240"/>
            <a:ext cx="946413" cy="230833"/>
          </a:xfrm>
          <a:prstGeom prst="rect">
            <a:avLst/>
          </a:prstGeom>
        </p:spPr>
        <p:txBody>
          <a:bodyPr wrap="none">
            <a:normAutofit fontScale="77500" lnSpcReduction="20000"/>
          </a:bodyPr>
          <a:lstStyle/>
          <a:p>
            <a:pPr algn="r"/>
            <a:r>
              <a:rPr lang="zh-CN" altLang="en-US" sz="1400">
                <a:solidFill>
                  <a:schemeClr val="bg1"/>
                </a:solidFill>
                <a:latin typeface="微软雅黑" panose="020B0503020204020204" pitchFamily="34" charset="-122"/>
                <a:ea typeface="微软雅黑" panose="020B0503020204020204" pitchFamily="34" charset="-122"/>
              </a:rPr>
              <a:t>标题文本预设</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 name="Rectangle 55"/>
          <p:cNvSpPr/>
          <p:nvPr/>
        </p:nvSpPr>
        <p:spPr>
          <a:xfrm rot="21051736">
            <a:off x="3083850" y="2392807"/>
            <a:ext cx="946413" cy="230833"/>
          </a:xfrm>
          <a:prstGeom prst="rect">
            <a:avLst/>
          </a:prstGeom>
        </p:spPr>
        <p:txBody>
          <a:bodyPr wrap="none">
            <a:normAutofit fontScale="77500" lnSpcReduction="20000"/>
          </a:bodyPr>
          <a:lstStyle/>
          <a:p>
            <a:pPr algn="r"/>
            <a:r>
              <a:rPr lang="zh-CN" altLang="en-US" sz="1400">
                <a:solidFill>
                  <a:schemeClr val="bg1"/>
                </a:solidFill>
                <a:latin typeface="微软雅黑" panose="020B0503020204020204" pitchFamily="34" charset="-122"/>
                <a:ea typeface="微软雅黑" panose="020B0503020204020204" pitchFamily="34" charset="-122"/>
              </a:rPr>
              <a:t>标题文本预设</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 name="Rectangle 56"/>
          <p:cNvSpPr/>
          <p:nvPr/>
        </p:nvSpPr>
        <p:spPr>
          <a:xfrm rot="720999">
            <a:off x="3071915" y="2934902"/>
            <a:ext cx="946413" cy="230833"/>
          </a:xfrm>
          <a:prstGeom prst="rect">
            <a:avLst/>
          </a:prstGeom>
        </p:spPr>
        <p:txBody>
          <a:bodyPr wrap="none">
            <a:normAutofit fontScale="77500" lnSpcReduction="20000"/>
          </a:bodyPr>
          <a:lstStyle/>
          <a:p>
            <a:pPr algn="r"/>
            <a:r>
              <a:rPr lang="zh-CN" altLang="en-US" sz="1400">
                <a:solidFill>
                  <a:schemeClr val="bg1"/>
                </a:solidFill>
                <a:latin typeface="微软雅黑" panose="020B0503020204020204" pitchFamily="34" charset="-122"/>
                <a:ea typeface="微软雅黑" panose="020B0503020204020204" pitchFamily="34" charset="-122"/>
              </a:rPr>
              <a:t>标题文本预设</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 name="Rectangle 57"/>
          <p:cNvSpPr/>
          <p:nvPr/>
        </p:nvSpPr>
        <p:spPr>
          <a:xfrm rot="1764474">
            <a:off x="2854673" y="3483395"/>
            <a:ext cx="946413" cy="230833"/>
          </a:xfrm>
          <a:prstGeom prst="rect">
            <a:avLst/>
          </a:prstGeom>
        </p:spPr>
        <p:txBody>
          <a:bodyPr wrap="none">
            <a:normAutofit fontScale="77500" lnSpcReduction="20000"/>
          </a:bodyPr>
          <a:lstStyle/>
          <a:p>
            <a:pPr algn="r"/>
            <a:r>
              <a:rPr lang="zh-CN" altLang="en-US" sz="1400">
                <a:solidFill>
                  <a:schemeClr val="bg1"/>
                </a:solidFill>
                <a:latin typeface="微软雅黑" panose="020B0503020204020204" pitchFamily="34" charset="-122"/>
                <a:ea typeface="微软雅黑" panose="020B0503020204020204" pitchFamily="34" charset="-122"/>
              </a:rPr>
              <a:t>标题文本预设</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5455106" y="1437624"/>
            <a:ext cx="2604208" cy="593264"/>
            <a:chOff x="5455106" y="1437624"/>
            <a:chExt cx="2604208" cy="593264"/>
          </a:xfrm>
        </p:grpSpPr>
        <p:grpSp>
          <p:nvGrpSpPr>
            <p:cNvPr id="12" name="Group 6"/>
            <p:cNvGrpSpPr/>
            <p:nvPr/>
          </p:nvGrpSpPr>
          <p:grpSpPr>
            <a:xfrm>
              <a:off x="5455106" y="1437624"/>
              <a:ext cx="593264" cy="593264"/>
              <a:chOff x="7273474" y="1916832"/>
              <a:chExt cx="791019" cy="791019"/>
            </a:xfrm>
          </p:grpSpPr>
          <p:sp>
            <p:nvSpPr>
              <p:cNvPr id="28" name="Oval 40"/>
              <p:cNvSpPr/>
              <p:nvPr/>
            </p:nvSpPr>
            <p:spPr>
              <a:xfrm>
                <a:off x="7273474" y="1916832"/>
                <a:ext cx="791019" cy="7910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29" name="Group 61"/>
              <p:cNvGrpSpPr/>
              <p:nvPr/>
            </p:nvGrpSpPr>
            <p:grpSpPr>
              <a:xfrm>
                <a:off x="7485214" y="2164026"/>
                <a:ext cx="367568" cy="296632"/>
                <a:chOff x="2700338" y="2965449"/>
                <a:chExt cx="271462" cy="219075"/>
              </a:xfrm>
              <a:solidFill>
                <a:schemeClr val="bg1"/>
              </a:solidFill>
            </p:grpSpPr>
            <p:sp>
              <p:nvSpPr>
                <p:cNvPr id="30" name="Freeform: Shape 62"/>
                <p:cNvSpPr/>
                <p:nvPr/>
              </p:nvSpPr>
              <p:spPr bwMode="auto">
                <a:xfrm>
                  <a:off x="2754313" y="2987674"/>
                  <a:ext cx="82550" cy="174625"/>
                </a:xfrm>
                <a:custGeom>
                  <a:avLst/>
                  <a:gdLst/>
                  <a:ahLst/>
                  <a:cxnLst>
                    <a:cxn ang="0">
                      <a:pos x="36" y="72"/>
                    </a:cxn>
                    <a:cxn ang="0">
                      <a:pos x="32" y="75"/>
                    </a:cxn>
                    <a:cxn ang="0">
                      <a:pos x="5" y="61"/>
                    </a:cxn>
                    <a:cxn ang="0">
                      <a:pos x="0" y="53"/>
                    </a:cxn>
                    <a:cxn ang="0">
                      <a:pos x="0" y="23"/>
                    </a:cxn>
                    <a:cxn ang="0">
                      <a:pos x="5" y="15"/>
                    </a:cxn>
                    <a:cxn ang="0">
                      <a:pos x="32" y="2"/>
                    </a:cxn>
                    <a:cxn ang="0">
                      <a:pos x="36" y="4"/>
                    </a:cxn>
                    <a:cxn ang="0">
                      <a:pos x="36" y="72"/>
                    </a:cxn>
                  </a:cxnLst>
                  <a:rect l="0" t="0" r="r" b="b"/>
                  <a:pathLst>
                    <a:path w="36" h="76">
                      <a:moveTo>
                        <a:pt x="36" y="72"/>
                      </a:moveTo>
                      <a:cubicBezTo>
                        <a:pt x="36" y="75"/>
                        <a:pt x="35" y="76"/>
                        <a:pt x="32" y="75"/>
                      </a:cubicBezTo>
                      <a:cubicBezTo>
                        <a:pt x="5" y="61"/>
                        <a:pt x="5" y="61"/>
                        <a:pt x="5" y="61"/>
                      </a:cubicBezTo>
                      <a:cubicBezTo>
                        <a:pt x="2" y="60"/>
                        <a:pt x="0" y="56"/>
                        <a:pt x="0" y="53"/>
                      </a:cubicBezTo>
                      <a:cubicBezTo>
                        <a:pt x="0" y="23"/>
                        <a:pt x="0" y="23"/>
                        <a:pt x="0" y="23"/>
                      </a:cubicBezTo>
                      <a:cubicBezTo>
                        <a:pt x="0" y="20"/>
                        <a:pt x="2" y="17"/>
                        <a:pt x="5" y="15"/>
                      </a:cubicBezTo>
                      <a:cubicBezTo>
                        <a:pt x="32" y="2"/>
                        <a:pt x="32" y="2"/>
                        <a:pt x="32" y="2"/>
                      </a:cubicBezTo>
                      <a:cubicBezTo>
                        <a:pt x="35" y="0"/>
                        <a:pt x="36" y="1"/>
                        <a:pt x="36" y="4"/>
                      </a:cubicBezTo>
                      <a:lnTo>
                        <a:pt x="36" y="72"/>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1" name="Freeform: Shape 63"/>
                <p:cNvSpPr/>
                <p:nvPr/>
              </p:nvSpPr>
              <p:spPr bwMode="auto">
                <a:xfrm>
                  <a:off x="2700338" y="3028949"/>
                  <a:ext cx="39687" cy="93663"/>
                </a:xfrm>
                <a:custGeom>
                  <a:avLst/>
                  <a:gdLst/>
                  <a:ahLst/>
                  <a:cxnLst>
                    <a:cxn ang="0">
                      <a:pos x="17" y="35"/>
                    </a:cxn>
                    <a:cxn ang="0">
                      <a:pos x="12" y="41"/>
                    </a:cxn>
                    <a:cxn ang="0">
                      <a:pos x="5" y="41"/>
                    </a:cxn>
                    <a:cxn ang="0">
                      <a:pos x="0" y="35"/>
                    </a:cxn>
                    <a:cxn ang="0">
                      <a:pos x="0" y="5"/>
                    </a:cxn>
                    <a:cxn ang="0">
                      <a:pos x="5" y="0"/>
                    </a:cxn>
                    <a:cxn ang="0">
                      <a:pos x="12" y="0"/>
                    </a:cxn>
                    <a:cxn ang="0">
                      <a:pos x="17" y="5"/>
                    </a:cxn>
                    <a:cxn ang="0">
                      <a:pos x="17" y="35"/>
                    </a:cxn>
                  </a:cxnLst>
                  <a:rect l="0" t="0" r="r" b="b"/>
                  <a:pathLst>
                    <a:path w="17" h="41">
                      <a:moveTo>
                        <a:pt x="17" y="35"/>
                      </a:moveTo>
                      <a:cubicBezTo>
                        <a:pt x="17" y="38"/>
                        <a:pt x="14" y="41"/>
                        <a:pt x="12" y="41"/>
                      </a:cubicBezTo>
                      <a:cubicBezTo>
                        <a:pt x="5" y="41"/>
                        <a:pt x="5" y="41"/>
                        <a:pt x="5" y="41"/>
                      </a:cubicBezTo>
                      <a:cubicBezTo>
                        <a:pt x="2" y="41"/>
                        <a:pt x="0" y="38"/>
                        <a:pt x="0" y="35"/>
                      </a:cubicBezTo>
                      <a:cubicBezTo>
                        <a:pt x="0" y="5"/>
                        <a:pt x="0" y="5"/>
                        <a:pt x="0" y="5"/>
                      </a:cubicBezTo>
                      <a:cubicBezTo>
                        <a:pt x="0" y="2"/>
                        <a:pt x="2" y="0"/>
                        <a:pt x="5" y="0"/>
                      </a:cubicBezTo>
                      <a:cubicBezTo>
                        <a:pt x="12" y="0"/>
                        <a:pt x="12" y="0"/>
                        <a:pt x="12" y="0"/>
                      </a:cubicBezTo>
                      <a:cubicBezTo>
                        <a:pt x="14" y="0"/>
                        <a:pt x="17" y="2"/>
                        <a:pt x="17" y="5"/>
                      </a:cubicBezTo>
                      <a:lnTo>
                        <a:pt x="17" y="35"/>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2" name="Freeform: Shape 64"/>
                <p:cNvSpPr/>
                <p:nvPr/>
              </p:nvSpPr>
              <p:spPr bwMode="auto">
                <a:xfrm>
                  <a:off x="2865438" y="3006724"/>
                  <a:ext cx="46037" cy="136525"/>
                </a:xfrm>
                <a:custGeom>
                  <a:avLst/>
                  <a:gdLst/>
                  <a:ahLst/>
                  <a:cxnLst>
                    <a:cxn ang="0">
                      <a:pos x="10" y="58"/>
                    </a:cxn>
                    <a:cxn ang="0">
                      <a:pos x="20" y="31"/>
                    </a:cxn>
                    <a:cxn ang="0">
                      <a:pos x="10" y="3"/>
                    </a:cxn>
                    <a:cxn ang="0">
                      <a:pos x="10" y="2"/>
                    </a:cxn>
                    <a:cxn ang="0">
                      <a:pos x="5" y="2"/>
                    </a:cxn>
                    <a:cxn ang="0">
                      <a:pos x="2" y="5"/>
                    </a:cxn>
                    <a:cxn ang="0">
                      <a:pos x="2" y="10"/>
                    </a:cxn>
                    <a:cxn ang="0">
                      <a:pos x="2" y="10"/>
                    </a:cxn>
                    <a:cxn ang="0">
                      <a:pos x="2" y="51"/>
                    </a:cxn>
                    <a:cxn ang="0">
                      <a:pos x="2" y="51"/>
                    </a:cxn>
                    <a:cxn ang="0">
                      <a:pos x="2" y="55"/>
                    </a:cxn>
                    <a:cxn ang="0">
                      <a:pos x="5" y="59"/>
                    </a:cxn>
                    <a:cxn ang="0">
                      <a:pos x="7" y="60"/>
                    </a:cxn>
                    <a:cxn ang="0">
                      <a:pos x="9" y="58"/>
                    </a:cxn>
                    <a:cxn ang="0">
                      <a:pos x="10" y="58"/>
                    </a:cxn>
                  </a:cxnLst>
                  <a:rect l="0" t="0" r="r" b="b"/>
                  <a:pathLst>
                    <a:path w="20" h="60">
                      <a:moveTo>
                        <a:pt x="10" y="58"/>
                      </a:moveTo>
                      <a:cubicBezTo>
                        <a:pt x="16" y="50"/>
                        <a:pt x="20" y="41"/>
                        <a:pt x="20" y="31"/>
                      </a:cubicBezTo>
                      <a:cubicBezTo>
                        <a:pt x="20" y="20"/>
                        <a:pt x="17" y="11"/>
                        <a:pt x="10" y="3"/>
                      </a:cubicBezTo>
                      <a:cubicBezTo>
                        <a:pt x="10" y="3"/>
                        <a:pt x="10" y="2"/>
                        <a:pt x="10" y="2"/>
                      </a:cubicBezTo>
                      <a:cubicBezTo>
                        <a:pt x="8" y="1"/>
                        <a:pt x="7" y="0"/>
                        <a:pt x="5" y="2"/>
                      </a:cubicBezTo>
                      <a:cubicBezTo>
                        <a:pt x="2" y="5"/>
                        <a:pt x="2" y="5"/>
                        <a:pt x="2" y="5"/>
                      </a:cubicBezTo>
                      <a:cubicBezTo>
                        <a:pt x="0" y="7"/>
                        <a:pt x="1" y="9"/>
                        <a:pt x="2" y="10"/>
                      </a:cubicBezTo>
                      <a:cubicBezTo>
                        <a:pt x="2" y="10"/>
                        <a:pt x="2" y="10"/>
                        <a:pt x="2" y="10"/>
                      </a:cubicBezTo>
                      <a:cubicBezTo>
                        <a:pt x="12" y="22"/>
                        <a:pt x="12" y="39"/>
                        <a:pt x="2" y="51"/>
                      </a:cubicBezTo>
                      <a:cubicBezTo>
                        <a:pt x="2" y="51"/>
                        <a:pt x="2" y="51"/>
                        <a:pt x="2" y="51"/>
                      </a:cubicBezTo>
                      <a:cubicBezTo>
                        <a:pt x="1" y="51"/>
                        <a:pt x="0" y="53"/>
                        <a:pt x="2" y="55"/>
                      </a:cubicBezTo>
                      <a:cubicBezTo>
                        <a:pt x="5" y="59"/>
                        <a:pt x="5" y="59"/>
                        <a:pt x="5" y="59"/>
                      </a:cubicBezTo>
                      <a:cubicBezTo>
                        <a:pt x="6" y="59"/>
                        <a:pt x="7" y="60"/>
                        <a:pt x="7" y="60"/>
                      </a:cubicBezTo>
                      <a:cubicBezTo>
                        <a:pt x="8" y="59"/>
                        <a:pt x="9" y="59"/>
                        <a:pt x="9" y="58"/>
                      </a:cubicBezTo>
                      <a:cubicBezTo>
                        <a:pt x="10" y="58"/>
                        <a:pt x="10" y="58"/>
                        <a:pt x="10" y="58"/>
                      </a:cubicBezTo>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33" name="Freeform: Shape 65"/>
                <p:cNvSpPr/>
                <p:nvPr/>
              </p:nvSpPr>
              <p:spPr bwMode="auto">
                <a:xfrm>
                  <a:off x="2906713" y="2965449"/>
                  <a:ext cx="65087" cy="219075"/>
                </a:xfrm>
                <a:custGeom>
                  <a:avLst/>
                  <a:gdLst/>
                  <a:ahLst/>
                  <a:cxnLst>
                    <a:cxn ang="0">
                      <a:pos x="28" y="49"/>
                    </a:cxn>
                    <a:cxn ang="0">
                      <a:pos x="11" y="3"/>
                    </a:cxn>
                    <a:cxn ang="0">
                      <a:pos x="11" y="3"/>
                    </a:cxn>
                    <a:cxn ang="0">
                      <a:pos x="10" y="2"/>
                    </a:cxn>
                    <a:cxn ang="0">
                      <a:pos x="6" y="1"/>
                    </a:cxn>
                    <a:cxn ang="0">
                      <a:pos x="2" y="5"/>
                    </a:cxn>
                    <a:cxn ang="0">
                      <a:pos x="3" y="10"/>
                    </a:cxn>
                    <a:cxn ang="0">
                      <a:pos x="3" y="10"/>
                    </a:cxn>
                    <a:cxn ang="0">
                      <a:pos x="2" y="87"/>
                    </a:cxn>
                    <a:cxn ang="0">
                      <a:pos x="2" y="91"/>
                    </a:cxn>
                    <a:cxn ang="0">
                      <a:pos x="6" y="95"/>
                    </a:cxn>
                    <a:cxn ang="0">
                      <a:pos x="8" y="96"/>
                    </a:cxn>
                    <a:cxn ang="0">
                      <a:pos x="10" y="95"/>
                    </a:cxn>
                    <a:cxn ang="0">
                      <a:pos x="28" y="49"/>
                    </a:cxn>
                  </a:cxnLst>
                  <a:rect l="0" t="0" r="r" b="b"/>
                  <a:pathLst>
                    <a:path w="28" h="96">
                      <a:moveTo>
                        <a:pt x="28" y="49"/>
                      </a:moveTo>
                      <a:cubicBezTo>
                        <a:pt x="28" y="32"/>
                        <a:pt x="22" y="15"/>
                        <a:pt x="11" y="3"/>
                      </a:cubicBezTo>
                      <a:cubicBezTo>
                        <a:pt x="11" y="3"/>
                        <a:pt x="11" y="3"/>
                        <a:pt x="11" y="3"/>
                      </a:cubicBezTo>
                      <a:cubicBezTo>
                        <a:pt x="11" y="2"/>
                        <a:pt x="10" y="2"/>
                        <a:pt x="10" y="2"/>
                      </a:cubicBezTo>
                      <a:cubicBezTo>
                        <a:pt x="8" y="0"/>
                        <a:pt x="7" y="0"/>
                        <a:pt x="6" y="1"/>
                      </a:cubicBezTo>
                      <a:cubicBezTo>
                        <a:pt x="2" y="5"/>
                        <a:pt x="2" y="5"/>
                        <a:pt x="2" y="5"/>
                      </a:cubicBezTo>
                      <a:cubicBezTo>
                        <a:pt x="0" y="7"/>
                        <a:pt x="2" y="9"/>
                        <a:pt x="3" y="10"/>
                      </a:cubicBezTo>
                      <a:cubicBezTo>
                        <a:pt x="3" y="10"/>
                        <a:pt x="3" y="10"/>
                        <a:pt x="3" y="10"/>
                      </a:cubicBezTo>
                      <a:cubicBezTo>
                        <a:pt x="22" y="33"/>
                        <a:pt x="22" y="65"/>
                        <a:pt x="2" y="87"/>
                      </a:cubicBezTo>
                      <a:cubicBezTo>
                        <a:pt x="2" y="88"/>
                        <a:pt x="0" y="89"/>
                        <a:pt x="2" y="91"/>
                      </a:cubicBezTo>
                      <a:cubicBezTo>
                        <a:pt x="6" y="95"/>
                        <a:pt x="6" y="95"/>
                        <a:pt x="6" y="95"/>
                      </a:cubicBezTo>
                      <a:cubicBezTo>
                        <a:pt x="7" y="96"/>
                        <a:pt x="7" y="96"/>
                        <a:pt x="8" y="96"/>
                      </a:cubicBezTo>
                      <a:cubicBezTo>
                        <a:pt x="9" y="96"/>
                        <a:pt x="9" y="95"/>
                        <a:pt x="10" y="95"/>
                      </a:cubicBezTo>
                      <a:cubicBezTo>
                        <a:pt x="22" y="82"/>
                        <a:pt x="28" y="66"/>
                        <a:pt x="28" y="49"/>
                      </a:cubicBezTo>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sp>
          <p:nvSpPr>
            <p:cNvPr id="13" name="TextBox 30"/>
            <p:cNvSpPr txBox="1"/>
            <p:nvPr/>
          </p:nvSpPr>
          <p:spPr bwMode="auto">
            <a:xfrm>
              <a:off x="6048370" y="1486494"/>
              <a:ext cx="2010944" cy="417134"/>
            </a:xfrm>
            <a:prstGeom prst="rect">
              <a:avLst/>
            </a:prstGeom>
            <a:noFill/>
          </p:spPr>
          <p:txBody>
            <a:bodyPr wrap="square" lIns="360000" tIns="46800" rIns="90000" bIns="46800">
              <a:normAutofit fontScale="77500" lnSpcReduction="20000"/>
            </a:bodyPr>
            <a:lstStyle/>
            <a:p>
              <a:pPr algn="l" latinLnBrk="0">
                <a:lnSpc>
                  <a:spcPct val="120000"/>
                </a:lnSpc>
              </a:pPr>
              <a:r>
                <a:rPr lang="zh-CN" altLang="en-US" sz="1000" dirty="0">
                  <a:solidFill>
                    <a:schemeClr val="tx2"/>
                  </a:solidFill>
                  <a:effectLst/>
                  <a:latin typeface="微软雅黑" panose="020B0503020204020204" pitchFamily="34" charset="-122"/>
                  <a:ea typeface="微软雅黑" panose="020B0503020204020204" pitchFamily="34" charset="-122"/>
                </a:rPr>
                <a:t>此部分内容作为文字排版占位显示 </a:t>
              </a:r>
              <a:br>
                <a:rPr lang="zh-CN" altLang="en-US" sz="1000" dirty="0">
                  <a:solidFill>
                    <a:schemeClr val="tx2"/>
                  </a:solidFill>
                  <a:effectLst/>
                  <a:latin typeface="微软雅黑" panose="020B0503020204020204" pitchFamily="34" charset="-122"/>
                  <a:ea typeface="微软雅黑" panose="020B0503020204020204" pitchFamily="34" charset="-122"/>
                </a:rPr>
              </a:br>
              <a:r>
                <a:rPr lang="zh-CN" altLang="en-US" sz="1000" dirty="0">
                  <a:solidFill>
                    <a:schemeClr val="tx2"/>
                  </a:solidFill>
                  <a:effectLst/>
                  <a:latin typeface="微软雅黑" panose="020B0503020204020204" pitchFamily="34" charset="-122"/>
                  <a:ea typeface="微软雅黑" panose="020B0503020204020204" pitchFamily="34" charset="-122"/>
                </a:rPr>
                <a:t>（建议使用主题字体）</a:t>
              </a:r>
              <a:endParaRPr lang="zh-CN" altLang="en-US" sz="1000" dirty="0">
                <a:solidFill>
                  <a:schemeClr val="tx2"/>
                </a:solidFill>
                <a:effectLst/>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455106" y="2123622"/>
            <a:ext cx="2664035" cy="593264"/>
            <a:chOff x="5455106" y="2123622"/>
            <a:chExt cx="2664035" cy="593264"/>
          </a:xfrm>
        </p:grpSpPr>
        <p:grpSp>
          <p:nvGrpSpPr>
            <p:cNvPr id="14" name="Group 7"/>
            <p:cNvGrpSpPr/>
            <p:nvPr/>
          </p:nvGrpSpPr>
          <p:grpSpPr>
            <a:xfrm>
              <a:off x="5455106" y="2123622"/>
              <a:ext cx="593264" cy="593264"/>
              <a:chOff x="7273474" y="2831496"/>
              <a:chExt cx="791019" cy="791019"/>
            </a:xfrm>
          </p:grpSpPr>
          <p:sp>
            <p:nvSpPr>
              <p:cNvPr id="26" name="Oval 44"/>
              <p:cNvSpPr/>
              <p:nvPr/>
            </p:nvSpPr>
            <p:spPr>
              <a:xfrm>
                <a:off x="7273474" y="2831496"/>
                <a:ext cx="791019" cy="7910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7" name="Freeform: Shape 66"/>
              <p:cNvSpPr/>
              <p:nvPr/>
            </p:nvSpPr>
            <p:spPr bwMode="auto">
              <a:xfrm>
                <a:off x="7484126" y="3047522"/>
                <a:ext cx="369717" cy="358969"/>
              </a:xfrm>
              <a:custGeom>
                <a:avLst/>
                <a:gdLst/>
                <a:ahLst/>
                <a:cxnLst>
                  <a:cxn ang="0">
                    <a:pos x="86" y="58"/>
                  </a:cxn>
                  <a:cxn ang="0">
                    <a:pos x="76" y="55"/>
                  </a:cxn>
                  <a:cxn ang="0">
                    <a:pos x="76" y="54"/>
                  </a:cxn>
                  <a:cxn ang="0">
                    <a:pos x="71" y="47"/>
                  </a:cxn>
                  <a:cxn ang="0">
                    <a:pos x="76" y="68"/>
                  </a:cxn>
                  <a:cxn ang="0">
                    <a:pos x="76" y="59"/>
                  </a:cxn>
                  <a:cxn ang="0">
                    <a:pos x="81" y="59"/>
                  </a:cxn>
                  <a:cxn ang="0">
                    <a:pos x="86" y="68"/>
                  </a:cxn>
                  <a:cxn ang="0">
                    <a:pos x="65" y="59"/>
                  </a:cxn>
                  <a:cxn ang="0">
                    <a:pos x="58" y="47"/>
                  </a:cxn>
                  <a:cxn ang="0">
                    <a:pos x="50" y="63"/>
                  </a:cxn>
                  <a:cxn ang="0">
                    <a:pos x="60" y="68"/>
                  </a:cxn>
                  <a:cxn ang="0">
                    <a:pos x="65" y="63"/>
                  </a:cxn>
                  <a:cxn ang="0">
                    <a:pos x="67" y="59"/>
                  </a:cxn>
                  <a:cxn ang="0">
                    <a:pos x="39" y="64"/>
                  </a:cxn>
                  <a:cxn ang="0">
                    <a:pos x="40" y="46"/>
                  </a:cxn>
                  <a:cxn ang="0">
                    <a:pos x="37" y="54"/>
                  </a:cxn>
                  <a:cxn ang="0">
                    <a:pos x="42" y="54"/>
                  </a:cxn>
                  <a:cxn ang="0">
                    <a:pos x="33" y="68"/>
                  </a:cxn>
                  <a:cxn ang="0">
                    <a:pos x="48" y="64"/>
                  </a:cxn>
                  <a:cxn ang="0">
                    <a:pos x="60" y="89"/>
                  </a:cxn>
                  <a:cxn ang="0">
                    <a:pos x="60" y="27"/>
                  </a:cxn>
                  <a:cxn ang="0">
                    <a:pos x="59" y="54"/>
                  </a:cxn>
                  <a:cxn ang="0">
                    <a:pos x="55" y="59"/>
                  </a:cxn>
                  <a:cxn ang="0">
                    <a:pos x="60" y="54"/>
                  </a:cxn>
                  <a:cxn ang="0">
                    <a:pos x="60" y="52"/>
                  </a:cxn>
                  <a:cxn ang="0">
                    <a:pos x="109" y="28"/>
                  </a:cxn>
                  <a:cxn ang="0">
                    <a:pos x="5" y="40"/>
                  </a:cxn>
                  <a:cxn ang="0">
                    <a:pos x="6" y="46"/>
                  </a:cxn>
                  <a:cxn ang="0">
                    <a:pos x="60" y="12"/>
                  </a:cxn>
                  <a:cxn ang="0">
                    <a:pos x="90" y="33"/>
                  </a:cxn>
                  <a:cxn ang="0">
                    <a:pos x="104" y="50"/>
                  </a:cxn>
                  <a:cxn ang="0">
                    <a:pos x="112" y="55"/>
                  </a:cxn>
                  <a:cxn ang="0">
                    <a:pos x="119" y="28"/>
                  </a:cxn>
                  <a:cxn ang="0">
                    <a:pos x="109" y="28"/>
                  </a:cxn>
                  <a:cxn ang="0">
                    <a:pos x="114" y="76"/>
                  </a:cxn>
                  <a:cxn ang="0">
                    <a:pos x="11" y="89"/>
                  </a:cxn>
                  <a:cxn ang="0">
                    <a:pos x="3" y="90"/>
                  </a:cxn>
                  <a:cxn ang="0">
                    <a:pos x="6" y="66"/>
                  </a:cxn>
                  <a:cxn ang="0">
                    <a:pos x="10" y="60"/>
                  </a:cxn>
                  <a:cxn ang="0">
                    <a:pos x="30" y="79"/>
                  </a:cxn>
                  <a:cxn ang="0">
                    <a:pos x="22" y="85"/>
                  </a:cxn>
                  <a:cxn ang="0">
                    <a:pos x="103" y="72"/>
                  </a:cxn>
                </a:cxnLst>
                <a:rect l="0" t="0" r="r" b="b"/>
                <a:pathLst>
                  <a:path w="119" h="115">
                    <a:moveTo>
                      <a:pt x="86" y="68"/>
                    </a:moveTo>
                    <a:cubicBezTo>
                      <a:pt x="86" y="58"/>
                      <a:pt x="86" y="58"/>
                      <a:pt x="86" y="58"/>
                    </a:cubicBezTo>
                    <a:cubicBezTo>
                      <a:pt x="86" y="54"/>
                      <a:pt x="83" y="52"/>
                      <a:pt x="80" y="52"/>
                    </a:cubicBezTo>
                    <a:cubicBezTo>
                      <a:pt x="78" y="52"/>
                      <a:pt x="77" y="53"/>
                      <a:pt x="76" y="55"/>
                    </a:cubicBezTo>
                    <a:cubicBezTo>
                      <a:pt x="76" y="55"/>
                      <a:pt x="76" y="55"/>
                      <a:pt x="76" y="55"/>
                    </a:cubicBezTo>
                    <a:cubicBezTo>
                      <a:pt x="76" y="55"/>
                      <a:pt x="76" y="54"/>
                      <a:pt x="76" y="54"/>
                    </a:cubicBezTo>
                    <a:cubicBezTo>
                      <a:pt x="76" y="47"/>
                      <a:pt x="76" y="47"/>
                      <a:pt x="76" y="47"/>
                    </a:cubicBezTo>
                    <a:cubicBezTo>
                      <a:pt x="71" y="47"/>
                      <a:pt x="71" y="47"/>
                      <a:pt x="71" y="47"/>
                    </a:cubicBezTo>
                    <a:cubicBezTo>
                      <a:pt x="71" y="68"/>
                      <a:pt x="71" y="68"/>
                      <a:pt x="71" y="68"/>
                    </a:cubicBezTo>
                    <a:cubicBezTo>
                      <a:pt x="76" y="68"/>
                      <a:pt x="76" y="68"/>
                      <a:pt x="76" y="68"/>
                    </a:cubicBezTo>
                    <a:cubicBezTo>
                      <a:pt x="76" y="61"/>
                      <a:pt x="76" y="61"/>
                      <a:pt x="76" y="61"/>
                    </a:cubicBezTo>
                    <a:cubicBezTo>
                      <a:pt x="76" y="61"/>
                      <a:pt x="76" y="60"/>
                      <a:pt x="76" y="59"/>
                    </a:cubicBezTo>
                    <a:cubicBezTo>
                      <a:pt x="76" y="58"/>
                      <a:pt x="77" y="57"/>
                      <a:pt x="79" y="57"/>
                    </a:cubicBezTo>
                    <a:cubicBezTo>
                      <a:pt x="80" y="57"/>
                      <a:pt x="81" y="58"/>
                      <a:pt x="81" y="59"/>
                    </a:cubicBezTo>
                    <a:cubicBezTo>
                      <a:pt x="81" y="68"/>
                      <a:pt x="81" y="68"/>
                      <a:pt x="81" y="68"/>
                    </a:cubicBezTo>
                    <a:lnTo>
                      <a:pt x="86" y="68"/>
                    </a:lnTo>
                    <a:close/>
                    <a:moveTo>
                      <a:pt x="67" y="59"/>
                    </a:moveTo>
                    <a:cubicBezTo>
                      <a:pt x="65" y="59"/>
                      <a:pt x="65" y="59"/>
                      <a:pt x="65" y="59"/>
                    </a:cubicBezTo>
                    <a:cubicBezTo>
                      <a:pt x="65" y="47"/>
                      <a:pt x="65" y="47"/>
                      <a:pt x="65" y="47"/>
                    </a:cubicBezTo>
                    <a:cubicBezTo>
                      <a:pt x="58" y="47"/>
                      <a:pt x="58" y="47"/>
                      <a:pt x="58" y="47"/>
                    </a:cubicBezTo>
                    <a:cubicBezTo>
                      <a:pt x="50" y="60"/>
                      <a:pt x="50" y="60"/>
                      <a:pt x="50" y="60"/>
                    </a:cubicBezTo>
                    <a:cubicBezTo>
                      <a:pt x="50" y="63"/>
                      <a:pt x="50" y="63"/>
                      <a:pt x="50" y="63"/>
                    </a:cubicBezTo>
                    <a:cubicBezTo>
                      <a:pt x="60" y="63"/>
                      <a:pt x="60" y="63"/>
                      <a:pt x="60" y="63"/>
                    </a:cubicBezTo>
                    <a:cubicBezTo>
                      <a:pt x="60" y="68"/>
                      <a:pt x="60" y="68"/>
                      <a:pt x="60" y="68"/>
                    </a:cubicBezTo>
                    <a:cubicBezTo>
                      <a:pt x="65" y="68"/>
                      <a:pt x="65" y="68"/>
                      <a:pt x="65" y="68"/>
                    </a:cubicBezTo>
                    <a:cubicBezTo>
                      <a:pt x="65" y="63"/>
                      <a:pt x="65" y="63"/>
                      <a:pt x="65" y="63"/>
                    </a:cubicBezTo>
                    <a:cubicBezTo>
                      <a:pt x="67" y="63"/>
                      <a:pt x="67" y="63"/>
                      <a:pt x="67" y="63"/>
                    </a:cubicBezTo>
                    <a:lnTo>
                      <a:pt x="67" y="59"/>
                    </a:lnTo>
                    <a:close/>
                    <a:moveTo>
                      <a:pt x="48" y="64"/>
                    </a:moveTo>
                    <a:cubicBezTo>
                      <a:pt x="39" y="64"/>
                      <a:pt x="39" y="64"/>
                      <a:pt x="39" y="64"/>
                    </a:cubicBezTo>
                    <a:cubicBezTo>
                      <a:pt x="39" y="61"/>
                      <a:pt x="48" y="60"/>
                      <a:pt x="48" y="53"/>
                    </a:cubicBezTo>
                    <a:cubicBezTo>
                      <a:pt x="48" y="48"/>
                      <a:pt x="44" y="46"/>
                      <a:pt x="40" y="46"/>
                    </a:cubicBezTo>
                    <a:cubicBezTo>
                      <a:pt x="35" y="46"/>
                      <a:pt x="33" y="51"/>
                      <a:pt x="33" y="51"/>
                    </a:cubicBezTo>
                    <a:cubicBezTo>
                      <a:pt x="37" y="54"/>
                      <a:pt x="37" y="54"/>
                      <a:pt x="37" y="54"/>
                    </a:cubicBezTo>
                    <a:cubicBezTo>
                      <a:pt x="37" y="54"/>
                      <a:pt x="38" y="51"/>
                      <a:pt x="40" y="51"/>
                    </a:cubicBezTo>
                    <a:cubicBezTo>
                      <a:pt x="41" y="51"/>
                      <a:pt x="42" y="52"/>
                      <a:pt x="42" y="54"/>
                    </a:cubicBezTo>
                    <a:cubicBezTo>
                      <a:pt x="42" y="57"/>
                      <a:pt x="33" y="58"/>
                      <a:pt x="33" y="66"/>
                    </a:cubicBezTo>
                    <a:cubicBezTo>
                      <a:pt x="33" y="67"/>
                      <a:pt x="33" y="67"/>
                      <a:pt x="33" y="68"/>
                    </a:cubicBezTo>
                    <a:cubicBezTo>
                      <a:pt x="48" y="68"/>
                      <a:pt x="48" y="68"/>
                      <a:pt x="48" y="68"/>
                    </a:cubicBezTo>
                    <a:lnTo>
                      <a:pt x="48" y="64"/>
                    </a:lnTo>
                    <a:close/>
                    <a:moveTo>
                      <a:pt x="90" y="58"/>
                    </a:moveTo>
                    <a:cubicBezTo>
                      <a:pt x="90" y="75"/>
                      <a:pt x="77" y="89"/>
                      <a:pt x="60" y="89"/>
                    </a:cubicBezTo>
                    <a:cubicBezTo>
                      <a:pt x="43" y="89"/>
                      <a:pt x="29" y="75"/>
                      <a:pt x="29" y="58"/>
                    </a:cubicBezTo>
                    <a:cubicBezTo>
                      <a:pt x="29" y="41"/>
                      <a:pt x="43" y="27"/>
                      <a:pt x="60" y="27"/>
                    </a:cubicBezTo>
                    <a:cubicBezTo>
                      <a:pt x="77" y="27"/>
                      <a:pt x="90" y="41"/>
                      <a:pt x="90" y="58"/>
                    </a:cubicBezTo>
                    <a:moveTo>
                      <a:pt x="59" y="54"/>
                    </a:moveTo>
                    <a:cubicBezTo>
                      <a:pt x="55" y="59"/>
                      <a:pt x="55" y="59"/>
                      <a:pt x="55" y="59"/>
                    </a:cubicBezTo>
                    <a:cubicBezTo>
                      <a:pt x="55" y="59"/>
                      <a:pt x="55" y="59"/>
                      <a:pt x="55" y="59"/>
                    </a:cubicBezTo>
                    <a:cubicBezTo>
                      <a:pt x="60" y="59"/>
                      <a:pt x="60" y="59"/>
                      <a:pt x="60" y="59"/>
                    </a:cubicBezTo>
                    <a:cubicBezTo>
                      <a:pt x="60" y="54"/>
                      <a:pt x="60" y="54"/>
                      <a:pt x="60" y="54"/>
                    </a:cubicBezTo>
                    <a:cubicBezTo>
                      <a:pt x="60" y="53"/>
                      <a:pt x="60" y="52"/>
                      <a:pt x="60" y="52"/>
                    </a:cubicBezTo>
                    <a:cubicBezTo>
                      <a:pt x="60" y="52"/>
                      <a:pt x="60" y="52"/>
                      <a:pt x="60" y="52"/>
                    </a:cubicBezTo>
                    <a:cubicBezTo>
                      <a:pt x="60" y="52"/>
                      <a:pt x="59" y="53"/>
                      <a:pt x="59" y="54"/>
                    </a:cubicBezTo>
                    <a:moveTo>
                      <a:pt x="109" y="28"/>
                    </a:moveTo>
                    <a:cubicBezTo>
                      <a:pt x="98" y="11"/>
                      <a:pt x="80" y="0"/>
                      <a:pt x="60" y="0"/>
                    </a:cubicBezTo>
                    <a:cubicBezTo>
                      <a:pt x="34" y="0"/>
                      <a:pt x="12" y="17"/>
                      <a:pt x="5" y="40"/>
                    </a:cubicBezTo>
                    <a:cubicBezTo>
                      <a:pt x="4" y="42"/>
                      <a:pt x="5" y="44"/>
                      <a:pt x="6" y="46"/>
                    </a:cubicBezTo>
                    <a:cubicBezTo>
                      <a:pt x="6" y="46"/>
                      <a:pt x="6" y="46"/>
                      <a:pt x="6" y="46"/>
                    </a:cubicBezTo>
                    <a:cubicBezTo>
                      <a:pt x="9" y="49"/>
                      <a:pt x="14" y="48"/>
                      <a:pt x="16" y="44"/>
                    </a:cubicBezTo>
                    <a:cubicBezTo>
                      <a:pt x="22" y="25"/>
                      <a:pt x="39" y="12"/>
                      <a:pt x="60" y="12"/>
                    </a:cubicBezTo>
                    <a:cubicBezTo>
                      <a:pt x="75" y="12"/>
                      <a:pt x="89" y="19"/>
                      <a:pt x="97" y="31"/>
                    </a:cubicBezTo>
                    <a:cubicBezTo>
                      <a:pt x="90" y="33"/>
                      <a:pt x="90" y="33"/>
                      <a:pt x="90" y="33"/>
                    </a:cubicBezTo>
                    <a:cubicBezTo>
                      <a:pt x="89" y="34"/>
                      <a:pt x="88" y="35"/>
                      <a:pt x="89" y="37"/>
                    </a:cubicBezTo>
                    <a:cubicBezTo>
                      <a:pt x="104" y="50"/>
                      <a:pt x="104" y="50"/>
                      <a:pt x="104" y="50"/>
                    </a:cubicBezTo>
                    <a:cubicBezTo>
                      <a:pt x="109" y="56"/>
                      <a:pt x="109" y="56"/>
                      <a:pt x="109" y="56"/>
                    </a:cubicBezTo>
                    <a:cubicBezTo>
                      <a:pt x="110" y="57"/>
                      <a:pt x="112" y="56"/>
                      <a:pt x="112" y="55"/>
                    </a:cubicBezTo>
                    <a:cubicBezTo>
                      <a:pt x="113" y="50"/>
                      <a:pt x="113" y="50"/>
                      <a:pt x="113" y="50"/>
                    </a:cubicBezTo>
                    <a:cubicBezTo>
                      <a:pt x="119" y="28"/>
                      <a:pt x="119" y="28"/>
                      <a:pt x="119" y="28"/>
                    </a:cubicBezTo>
                    <a:cubicBezTo>
                      <a:pt x="119" y="27"/>
                      <a:pt x="118" y="25"/>
                      <a:pt x="116" y="26"/>
                    </a:cubicBezTo>
                    <a:lnTo>
                      <a:pt x="109" y="28"/>
                    </a:lnTo>
                    <a:close/>
                    <a:moveTo>
                      <a:pt x="113" y="70"/>
                    </a:moveTo>
                    <a:cubicBezTo>
                      <a:pt x="114" y="71"/>
                      <a:pt x="115" y="74"/>
                      <a:pt x="114" y="76"/>
                    </a:cubicBezTo>
                    <a:cubicBezTo>
                      <a:pt x="107" y="99"/>
                      <a:pt x="85" y="115"/>
                      <a:pt x="60" y="115"/>
                    </a:cubicBezTo>
                    <a:cubicBezTo>
                      <a:pt x="40" y="115"/>
                      <a:pt x="22" y="105"/>
                      <a:pt x="11" y="89"/>
                    </a:cubicBezTo>
                    <a:cubicBezTo>
                      <a:pt x="11" y="88"/>
                      <a:pt x="10" y="88"/>
                      <a:pt x="9" y="88"/>
                    </a:cubicBezTo>
                    <a:cubicBezTo>
                      <a:pt x="3" y="90"/>
                      <a:pt x="3" y="90"/>
                      <a:pt x="3" y="90"/>
                    </a:cubicBezTo>
                    <a:cubicBezTo>
                      <a:pt x="1" y="90"/>
                      <a:pt x="0" y="89"/>
                      <a:pt x="0" y="88"/>
                    </a:cubicBezTo>
                    <a:cubicBezTo>
                      <a:pt x="6" y="66"/>
                      <a:pt x="6" y="66"/>
                      <a:pt x="6" y="66"/>
                    </a:cubicBezTo>
                    <a:cubicBezTo>
                      <a:pt x="7" y="61"/>
                      <a:pt x="7" y="61"/>
                      <a:pt x="7" y="61"/>
                    </a:cubicBezTo>
                    <a:cubicBezTo>
                      <a:pt x="7" y="60"/>
                      <a:pt x="9" y="59"/>
                      <a:pt x="10" y="60"/>
                    </a:cubicBezTo>
                    <a:cubicBezTo>
                      <a:pt x="16" y="66"/>
                      <a:pt x="16" y="66"/>
                      <a:pt x="16" y="66"/>
                    </a:cubicBezTo>
                    <a:cubicBezTo>
                      <a:pt x="30" y="79"/>
                      <a:pt x="30" y="79"/>
                      <a:pt x="30" y="79"/>
                    </a:cubicBezTo>
                    <a:cubicBezTo>
                      <a:pt x="31" y="80"/>
                      <a:pt x="30" y="82"/>
                      <a:pt x="29" y="83"/>
                    </a:cubicBezTo>
                    <a:cubicBezTo>
                      <a:pt x="22" y="85"/>
                      <a:pt x="22" y="85"/>
                      <a:pt x="22" y="85"/>
                    </a:cubicBezTo>
                    <a:cubicBezTo>
                      <a:pt x="31" y="97"/>
                      <a:pt x="44" y="104"/>
                      <a:pt x="60" y="104"/>
                    </a:cubicBezTo>
                    <a:cubicBezTo>
                      <a:pt x="80" y="104"/>
                      <a:pt x="97" y="91"/>
                      <a:pt x="103" y="72"/>
                    </a:cubicBezTo>
                    <a:cubicBezTo>
                      <a:pt x="105" y="68"/>
                      <a:pt x="110" y="67"/>
                      <a:pt x="113" y="70"/>
                    </a:cubicBezTo>
                    <a:close/>
                  </a:path>
                </a:pathLst>
              </a:custGeom>
              <a:solidFill>
                <a:schemeClr val="bg1"/>
              </a:solid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sp>
          <p:nvSpPr>
            <p:cNvPr id="15" name="TextBox 31"/>
            <p:cNvSpPr txBox="1"/>
            <p:nvPr/>
          </p:nvSpPr>
          <p:spPr bwMode="auto">
            <a:xfrm>
              <a:off x="6108197" y="2172492"/>
              <a:ext cx="2010944" cy="417134"/>
            </a:xfrm>
            <a:prstGeom prst="rect">
              <a:avLst/>
            </a:prstGeom>
            <a:noFill/>
          </p:spPr>
          <p:txBody>
            <a:bodyPr wrap="square" lIns="360000" tIns="46800" rIns="90000" bIns="46800">
              <a:normAutofit fontScale="77500" lnSpcReduction="20000"/>
            </a:bodyPr>
            <a:lstStyle/>
            <a:p>
              <a:pPr algn="l" latinLnBrk="0">
                <a:lnSpc>
                  <a:spcPct val="120000"/>
                </a:lnSpc>
              </a:pPr>
              <a:r>
                <a:rPr lang="zh-CN" altLang="en-US" sz="1000">
                  <a:solidFill>
                    <a:schemeClr val="tx2"/>
                  </a:solidFill>
                  <a:effectLst/>
                  <a:latin typeface="微软雅黑" panose="020B0503020204020204" pitchFamily="34" charset="-122"/>
                  <a:ea typeface="微软雅黑" panose="020B0503020204020204" pitchFamily="34" charset="-122"/>
                </a:rPr>
                <a:t>此部分内容作为文字排版占位显示</a:t>
              </a:r>
              <a:br>
                <a:rPr lang="zh-CN" altLang="en-US" sz="1000">
                  <a:solidFill>
                    <a:schemeClr val="tx2"/>
                  </a:solidFill>
                  <a:effectLst/>
                  <a:latin typeface="微软雅黑" panose="020B0503020204020204" pitchFamily="34" charset="-122"/>
                  <a:ea typeface="微软雅黑" panose="020B0503020204020204" pitchFamily="34" charset="-122"/>
                </a:rPr>
              </a:br>
              <a:r>
                <a:rPr lang="zh-CN" altLang="en-US" sz="1000">
                  <a:solidFill>
                    <a:schemeClr val="tx2"/>
                  </a:solidFill>
                  <a:effectLst/>
                  <a:latin typeface="微软雅黑" panose="020B0503020204020204" pitchFamily="34" charset="-122"/>
                  <a:ea typeface="微软雅黑" panose="020B0503020204020204" pitchFamily="34" charset="-122"/>
                </a:rPr>
                <a:t> （建议使用主题字体）</a:t>
              </a:r>
              <a:endParaRPr lang="zh-CN" altLang="en-US" sz="1000">
                <a:solidFill>
                  <a:schemeClr val="tx2"/>
                </a:solidFill>
                <a:effectLst/>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5455106" y="2809620"/>
            <a:ext cx="2664035" cy="593264"/>
            <a:chOff x="5455106" y="2809620"/>
            <a:chExt cx="2664035" cy="593264"/>
          </a:xfrm>
        </p:grpSpPr>
        <p:grpSp>
          <p:nvGrpSpPr>
            <p:cNvPr id="16" name="Group 8"/>
            <p:cNvGrpSpPr/>
            <p:nvPr/>
          </p:nvGrpSpPr>
          <p:grpSpPr>
            <a:xfrm>
              <a:off x="5455106" y="2809620"/>
              <a:ext cx="593264" cy="593264"/>
              <a:chOff x="7273474" y="3746160"/>
              <a:chExt cx="791019" cy="791019"/>
            </a:xfrm>
          </p:grpSpPr>
          <p:sp>
            <p:nvSpPr>
              <p:cNvPr id="22" name="Oval 47"/>
              <p:cNvSpPr/>
              <p:nvPr/>
            </p:nvSpPr>
            <p:spPr>
              <a:xfrm>
                <a:off x="7273474" y="3746160"/>
                <a:ext cx="791019" cy="791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nvGrpSpPr>
              <p:cNvPr id="23" name="Group 58"/>
              <p:cNvGrpSpPr/>
              <p:nvPr/>
            </p:nvGrpSpPr>
            <p:grpSpPr>
              <a:xfrm>
                <a:off x="7484134" y="3952513"/>
                <a:ext cx="369718" cy="378313"/>
                <a:chOff x="2308225" y="2935287"/>
                <a:chExt cx="273050" cy="279400"/>
              </a:xfrm>
              <a:solidFill>
                <a:schemeClr val="bg1"/>
              </a:solidFill>
            </p:grpSpPr>
            <p:sp>
              <p:nvSpPr>
                <p:cNvPr id="24" name="Freeform: Shape 59"/>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5" name="Freeform: Shape 60"/>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grpSp>
        <p:sp>
          <p:nvSpPr>
            <p:cNvPr id="17" name="TextBox 32"/>
            <p:cNvSpPr txBox="1"/>
            <p:nvPr/>
          </p:nvSpPr>
          <p:spPr bwMode="auto">
            <a:xfrm>
              <a:off x="6108197" y="2858490"/>
              <a:ext cx="2010944" cy="417134"/>
            </a:xfrm>
            <a:prstGeom prst="rect">
              <a:avLst/>
            </a:prstGeom>
            <a:noFill/>
          </p:spPr>
          <p:txBody>
            <a:bodyPr wrap="square" lIns="360000" tIns="46800" rIns="90000" bIns="46800">
              <a:normAutofit fontScale="77500" lnSpcReduction="20000"/>
            </a:bodyPr>
            <a:lstStyle/>
            <a:p>
              <a:pPr algn="l" latinLnBrk="0">
                <a:lnSpc>
                  <a:spcPct val="120000"/>
                </a:lnSpc>
              </a:pPr>
              <a:r>
                <a:rPr lang="zh-CN" altLang="en-US" sz="1000">
                  <a:solidFill>
                    <a:schemeClr val="tx2"/>
                  </a:solidFill>
                  <a:effectLst/>
                  <a:latin typeface="微软雅黑" panose="020B0503020204020204" pitchFamily="34" charset="-122"/>
                  <a:ea typeface="微软雅黑" panose="020B0503020204020204" pitchFamily="34" charset="-122"/>
                </a:rPr>
                <a:t>此部分内容作为文字排版占位显示 </a:t>
              </a:r>
              <a:br>
                <a:rPr lang="zh-CN" altLang="en-US" sz="1000">
                  <a:solidFill>
                    <a:schemeClr val="tx2"/>
                  </a:solidFill>
                  <a:effectLst/>
                  <a:latin typeface="微软雅黑" panose="020B0503020204020204" pitchFamily="34" charset="-122"/>
                  <a:ea typeface="微软雅黑" panose="020B0503020204020204" pitchFamily="34" charset="-122"/>
                </a:rPr>
              </a:br>
              <a:r>
                <a:rPr lang="zh-CN" altLang="en-US" sz="1000">
                  <a:solidFill>
                    <a:schemeClr val="tx2"/>
                  </a:solidFill>
                  <a:effectLst/>
                  <a:latin typeface="微软雅黑" panose="020B0503020204020204" pitchFamily="34" charset="-122"/>
                  <a:ea typeface="微软雅黑" panose="020B0503020204020204" pitchFamily="34" charset="-122"/>
                </a:rPr>
                <a:t>（建议使用主题字体）</a:t>
              </a:r>
              <a:endParaRPr lang="zh-CN" altLang="en-US" sz="1000">
                <a:solidFill>
                  <a:schemeClr val="tx2"/>
                </a:solidFill>
                <a:effectLst/>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455106" y="3495619"/>
            <a:ext cx="2664035" cy="593264"/>
            <a:chOff x="5455106" y="3495619"/>
            <a:chExt cx="2664035" cy="593264"/>
          </a:xfrm>
        </p:grpSpPr>
        <p:grpSp>
          <p:nvGrpSpPr>
            <p:cNvPr id="18" name="Group 10"/>
            <p:cNvGrpSpPr/>
            <p:nvPr/>
          </p:nvGrpSpPr>
          <p:grpSpPr>
            <a:xfrm>
              <a:off x="5455106" y="3495619"/>
              <a:ext cx="593264" cy="593264"/>
              <a:chOff x="7273474" y="4660825"/>
              <a:chExt cx="791019" cy="791019"/>
            </a:xfrm>
          </p:grpSpPr>
          <p:sp>
            <p:nvSpPr>
              <p:cNvPr id="20" name="Oval 50"/>
              <p:cNvSpPr/>
              <p:nvPr/>
            </p:nvSpPr>
            <p:spPr>
              <a:xfrm>
                <a:off x="7273474" y="4660825"/>
                <a:ext cx="791019" cy="7910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sp>
            <p:nvSpPr>
              <p:cNvPr id="21" name="Freeform: Shape 67"/>
              <p:cNvSpPr/>
              <p:nvPr/>
            </p:nvSpPr>
            <p:spPr bwMode="auto">
              <a:xfrm>
                <a:off x="7484126" y="4829562"/>
                <a:ext cx="369717" cy="453547"/>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ln>
            </p:spPr>
            <p:txBody>
              <a:bodyPr anchor="ctr"/>
              <a:lstStyle/>
              <a:p>
                <a:pPr algn="ctr"/>
                <a:endParaRPr dirty="0">
                  <a:solidFill>
                    <a:schemeClr val="tx2"/>
                  </a:solidFill>
                  <a:latin typeface="微软雅黑" panose="020B0503020204020204" pitchFamily="34" charset="-122"/>
                  <a:ea typeface="微软雅黑" panose="020B0503020204020204" pitchFamily="34" charset="-122"/>
                </a:endParaRPr>
              </a:p>
            </p:txBody>
          </p:sp>
        </p:grpSp>
        <p:sp>
          <p:nvSpPr>
            <p:cNvPr id="19" name="TextBox 36"/>
            <p:cNvSpPr txBox="1"/>
            <p:nvPr/>
          </p:nvSpPr>
          <p:spPr bwMode="auto">
            <a:xfrm>
              <a:off x="6108197" y="3544489"/>
              <a:ext cx="2010944" cy="417134"/>
            </a:xfrm>
            <a:prstGeom prst="rect">
              <a:avLst/>
            </a:prstGeom>
            <a:noFill/>
          </p:spPr>
          <p:txBody>
            <a:bodyPr wrap="square" lIns="360000" tIns="46800" rIns="90000" bIns="46800">
              <a:normAutofit fontScale="77500" lnSpcReduction="20000"/>
            </a:bodyPr>
            <a:lstStyle/>
            <a:p>
              <a:pPr algn="l" latinLnBrk="0">
                <a:lnSpc>
                  <a:spcPct val="120000"/>
                </a:lnSpc>
              </a:pPr>
              <a:r>
                <a:rPr lang="zh-CN" altLang="en-US" sz="1000">
                  <a:solidFill>
                    <a:schemeClr val="tx2"/>
                  </a:solidFill>
                  <a:effectLst/>
                  <a:latin typeface="微软雅黑" panose="020B0503020204020204" pitchFamily="34" charset="-122"/>
                  <a:ea typeface="微软雅黑" panose="020B0503020204020204" pitchFamily="34" charset="-122"/>
                </a:rPr>
                <a:t>此部分内容作为文字排版占位显示</a:t>
              </a:r>
              <a:br>
                <a:rPr lang="zh-CN" altLang="en-US" sz="1000">
                  <a:solidFill>
                    <a:schemeClr val="tx2"/>
                  </a:solidFill>
                  <a:effectLst/>
                  <a:latin typeface="微软雅黑" panose="020B0503020204020204" pitchFamily="34" charset="-122"/>
                  <a:ea typeface="微软雅黑" panose="020B0503020204020204" pitchFamily="34" charset="-122"/>
                </a:rPr>
              </a:br>
              <a:r>
                <a:rPr lang="zh-CN" altLang="en-US" sz="1000">
                  <a:solidFill>
                    <a:schemeClr val="tx2"/>
                  </a:solidFill>
                  <a:effectLst/>
                  <a:latin typeface="微软雅黑" panose="020B0503020204020204" pitchFamily="34" charset="-122"/>
                  <a:ea typeface="微软雅黑" panose="020B0503020204020204" pitchFamily="34" charset="-122"/>
                </a:rPr>
                <a:t> （建议使用主题字体）</a:t>
              </a:r>
              <a:endParaRPr lang="zh-CN" altLang="en-US" sz="1000">
                <a:solidFill>
                  <a:schemeClr val="tx2"/>
                </a:solidFill>
                <a:effectLst/>
                <a:latin typeface="微软雅黑" panose="020B0503020204020204" pitchFamily="34" charset="-122"/>
                <a:ea typeface="微软雅黑" panose="020B0503020204020204" pitchFamily="34" charset="-122"/>
              </a:endParaRPr>
            </a:p>
          </p:txBody>
        </p:sp>
      </p:grpSp>
      <p:sp>
        <p:nvSpPr>
          <p:cNvPr id="3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研究意义</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1+#ppt_w/2"/>
                                          </p:val>
                                        </p:tav>
                                        <p:tav tm="100000">
                                          <p:val>
                                            <p:strVal val="#ppt_x"/>
                                          </p:val>
                                        </p:tav>
                                      </p:tavLst>
                                    </p:anim>
                                    <p:anim calcmode="lin" valueType="num">
                                      <p:cBhvr additive="base">
                                        <p:cTn id="34" dur="500" fill="hold"/>
                                        <p:tgtEl>
                                          <p:spTgt spid="35"/>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1+#ppt_w/2"/>
                                          </p:val>
                                        </p:tav>
                                        <p:tav tm="100000">
                                          <p:val>
                                            <p:strVal val="#ppt_x"/>
                                          </p:val>
                                        </p:tav>
                                      </p:tavLst>
                                    </p:anim>
                                    <p:anim calcmode="lin" valueType="num">
                                      <p:cBhvr additive="base">
                                        <p:cTn id="3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57"/>
          <p:cNvGrpSpPr/>
          <p:nvPr/>
        </p:nvGrpSpPr>
        <p:grpSpPr>
          <a:xfrm>
            <a:off x="1589031" y="1221601"/>
            <a:ext cx="3054563" cy="2712179"/>
            <a:chOff x="5625793" y="1599766"/>
            <a:chExt cx="4594903" cy="4080928"/>
          </a:xfrm>
          <a:solidFill>
            <a:srgbClr val="DC4415"/>
          </a:solidFill>
        </p:grpSpPr>
        <p:grpSp>
          <p:nvGrpSpPr>
            <p:cNvPr id="15" name="Group 58"/>
            <p:cNvGrpSpPr/>
            <p:nvPr/>
          </p:nvGrpSpPr>
          <p:grpSpPr>
            <a:xfrm>
              <a:off x="6191250" y="1599766"/>
              <a:ext cx="3473482" cy="1069614"/>
              <a:chOff x="6191250" y="1599766"/>
              <a:chExt cx="3473482" cy="1069614"/>
            </a:xfrm>
            <a:grpFill/>
          </p:grpSpPr>
          <p:sp>
            <p:nvSpPr>
              <p:cNvPr id="21" name="Freeform 64"/>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2" name="Freeform 65"/>
              <p:cNvSpPr/>
              <p:nvPr/>
            </p:nvSpPr>
            <p:spPr bwMode="auto">
              <a:xfrm flipH="1">
                <a:off x="804310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6" name="Group 59"/>
            <p:cNvGrpSpPr/>
            <p:nvPr/>
          </p:nvGrpSpPr>
          <p:grpSpPr>
            <a:xfrm flipV="1">
              <a:off x="6191251" y="4611080"/>
              <a:ext cx="3473482" cy="1069614"/>
              <a:chOff x="6191251" y="1599766"/>
              <a:chExt cx="3473482" cy="1069614"/>
            </a:xfrm>
            <a:grpFill/>
          </p:grpSpPr>
          <p:sp>
            <p:nvSpPr>
              <p:cNvPr id="19" name="Freeform 62"/>
              <p:cNvSpPr/>
              <p:nvPr/>
            </p:nvSpPr>
            <p:spPr bwMode="auto">
              <a:xfrm>
                <a:off x="619125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0" name="Freeform 63"/>
              <p:cNvSpPr/>
              <p:nvPr/>
            </p:nvSpPr>
            <p:spPr bwMode="auto">
              <a:xfrm flipH="1">
                <a:off x="8043102"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7" name="Freeform 60"/>
            <p:cNvSpPr/>
            <p:nvPr/>
          </p:nvSpPr>
          <p:spPr bwMode="auto">
            <a:xfrm rot="17954294">
              <a:off x="5349784"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8" name="Freeform 61"/>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240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23" name="TextBox 40"/>
          <p:cNvSpPr txBox="1"/>
          <p:nvPr/>
        </p:nvSpPr>
        <p:spPr>
          <a:xfrm>
            <a:off x="5943280" y="1605444"/>
            <a:ext cx="1581134" cy="186974"/>
          </a:xfrm>
          <a:prstGeom prst="rect">
            <a:avLst/>
          </a:prstGeom>
          <a:noFill/>
        </p:spPr>
        <p:txBody>
          <a:bodyPr wrap="square" lIns="0" tIns="0" rIns="0" bIns="0" rtlCol="0" anchor="ctr">
            <a:spAutoFit/>
          </a:bodyPr>
          <a:lstStyle/>
          <a:p>
            <a:pPr defTabSz="698500" fontAlgn="base">
              <a:lnSpc>
                <a:spcPct val="90000"/>
              </a:lnSpc>
              <a:spcBef>
                <a:spcPct val="0"/>
              </a:spcBef>
              <a:spcAft>
                <a:spcPts val="460"/>
              </a:spcAft>
              <a:buClr>
                <a:srgbClr val="FFFFFF"/>
              </a:buClr>
            </a:pPr>
            <a:r>
              <a:rPr lang="zh-CN" altLang="en-US"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rPr>
              <a:t>单击此处添加文本</a:t>
            </a:r>
            <a:endParaRPr lang="en-US"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endParaRPr>
          </a:p>
        </p:txBody>
      </p:sp>
      <p:sp>
        <p:nvSpPr>
          <p:cNvPr id="24" name="TextBox 42"/>
          <p:cNvSpPr txBox="1"/>
          <p:nvPr/>
        </p:nvSpPr>
        <p:spPr>
          <a:xfrm>
            <a:off x="5976156" y="2571750"/>
            <a:ext cx="1548258" cy="186974"/>
          </a:xfrm>
          <a:prstGeom prst="rect">
            <a:avLst/>
          </a:prstGeom>
          <a:noFill/>
        </p:spPr>
        <p:txBody>
          <a:bodyPr wrap="square" lIns="0" tIns="0" rIns="0" bIns="0" rtlCol="0" anchor="ctr">
            <a:spAutoFit/>
          </a:bodyPr>
          <a:lstStyle/>
          <a:p>
            <a:pPr defTabSz="698500" fontAlgn="base">
              <a:lnSpc>
                <a:spcPct val="90000"/>
              </a:lnSpc>
              <a:spcBef>
                <a:spcPct val="0"/>
              </a:spcBef>
              <a:spcAft>
                <a:spcPts val="460"/>
              </a:spcAft>
              <a:buClr>
                <a:srgbClr val="FFFFFF"/>
              </a:buClr>
            </a:pPr>
            <a:r>
              <a:rPr lang="zh-CN" altLang="en-US"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rPr>
              <a:t>单击此处添加文本</a:t>
            </a:r>
            <a:endParaRPr lang="en-US" altLang="zh-CN"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endParaRPr>
          </a:p>
        </p:txBody>
      </p:sp>
      <p:sp>
        <p:nvSpPr>
          <p:cNvPr id="25" name="TextBox 43"/>
          <p:cNvSpPr txBox="1"/>
          <p:nvPr/>
        </p:nvSpPr>
        <p:spPr>
          <a:xfrm>
            <a:off x="5952469" y="3651870"/>
            <a:ext cx="1431239" cy="186974"/>
          </a:xfrm>
          <a:prstGeom prst="rect">
            <a:avLst/>
          </a:prstGeom>
          <a:noFill/>
        </p:spPr>
        <p:txBody>
          <a:bodyPr wrap="square" lIns="0" tIns="0" rIns="0" bIns="0" rtlCol="0" anchor="ctr">
            <a:spAutoFit/>
          </a:bodyPr>
          <a:lstStyle/>
          <a:p>
            <a:pPr defTabSz="698500" fontAlgn="base">
              <a:lnSpc>
                <a:spcPct val="90000"/>
              </a:lnSpc>
              <a:spcBef>
                <a:spcPct val="0"/>
              </a:spcBef>
              <a:spcAft>
                <a:spcPts val="460"/>
              </a:spcAft>
              <a:buClr>
                <a:srgbClr val="FFFFFF"/>
              </a:buClr>
            </a:pPr>
            <a:r>
              <a:rPr lang="zh-CN" altLang="en-US"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rPr>
              <a:t>单击此处添加文本</a:t>
            </a:r>
            <a:endParaRPr lang="en-US" altLang="zh-CN" sz="1350" spc="-38" dirty="0">
              <a:solidFill>
                <a:schemeClr val="tx2"/>
              </a:solidFill>
              <a:latin typeface="微软雅黑" panose="020B0503020204020204" pitchFamily="34" charset="-122"/>
              <a:ea typeface="微软雅黑" panose="020B0503020204020204" pitchFamily="34" charset="-122"/>
              <a:cs typeface="Segoe UI" panose="020B0502040204020203" pitchFamily="34" charset="0"/>
              <a:sym typeface="Wingdings" panose="05000000000000000000" pitchFamily="2" charset="2"/>
            </a:endParaRPr>
          </a:p>
        </p:txBody>
      </p:sp>
      <p:grpSp>
        <p:nvGrpSpPr>
          <p:cNvPr id="26" name="Group 90"/>
          <p:cNvGrpSpPr/>
          <p:nvPr/>
        </p:nvGrpSpPr>
        <p:grpSpPr>
          <a:xfrm>
            <a:off x="5187196" y="2373548"/>
            <a:ext cx="633846" cy="562947"/>
            <a:chOff x="8698531" y="2391463"/>
            <a:chExt cx="828966" cy="736049"/>
          </a:xfrm>
          <a:solidFill>
            <a:schemeClr val="accent2"/>
          </a:solidFill>
        </p:grpSpPr>
        <p:sp>
          <p:nvSpPr>
            <p:cNvPr id="27" name="Freeform 237"/>
            <p:cNvSpPr>
              <a:spLocks noChangeAspect="1"/>
            </p:cNvSpPr>
            <p:nvPr/>
          </p:nvSpPr>
          <p:spPr bwMode="auto">
            <a:xfrm>
              <a:off x="8933547" y="2599629"/>
              <a:ext cx="358934" cy="319717"/>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28" name="Group 92"/>
            <p:cNvGrpSpPr/>
            <p:nvPr/>
          </p:nvGrpSpPr>
          <p:grpSpPr>
            <a:xfrm>
              <a:off x="8698531" y="2391463"/>
              <a:ext cx="828966" cy="736049"/>
              <a:chOff x="5625794" y="1599766"/>
              <a:chExt cx="4594902" cy="4080930"/>
            </a:xfrm>
            <a:grpFill/>
          </p:grpSpPr>
          <p:grpSp>
            <p:nvGrpSpPr>
              <p:cNvPr id="29" name="Group 93"/>
              <p:cNvGrpSpPr/>
              <p:nvPr/>
            </p:nvGrpSpPr>
            <p:grpSpPr>
              <a:xfrm>
                <a:off x="6191250" y="1599766"/>
                <a:ext cx="3473485" cy="1069614"/>
                <a:chOff x="6191250" y="1599766"/>
                <a:chExt cx="3473485" cy="1069614"/>
              </a:xfrm>
              <a:grpFill/>
            </p:grpSpPr>
            <p:sp>
              <p:nvSpPr>
                <p:cNvPr id="35" name="Freeform 99"/>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6" name="Freeform 100"/>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30" name="Group 94"/>
              <p:cNvGrpSpPr/>
              <p:nvPr/>
            </p:nvGrpSpPr>
            <p:grpSpPr>
              <a:xfrm flipV="1">
                <a:off x="6191250" y="4611080"/>
                <a:ext cx="3473483" cy="1069616"/>
                <a:chOff x="6191250" y="1599764"/>
                <a:chExt cx="3473483" cy="1069616"/>
              </a:xfrm>
              <a:grpFill/>
            </p:grpSpPr>
            <p:sp>
              <p:nvSpPr>
                <p:cNvPr id="33" name="Freeform 97"/>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4" name="Freeform 98"/>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31" name="Freeform 95"/>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2" name="Freeform 96"/>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37" name="Group 101"/>
          <p:cNvGrpSpPr/>
          <p:nvPr/>
        </p:nvGrpSpPr>
        <p:grpSpPr>
          <a:xfrm>
            <a:off x="5187196" y="3476555"/>
            <a:ext cx="633846" cy="562947"/>
            <a:chOff x="8698531" y="3979675"/>
            <a:chExt cx="828966" cy="736049"/>
          </a:xfrm>
          <a:solidFill>
            <a:schemeClr val="accent2"/>
          </a:solidFill>
        </p:grpSpPr>
        <p:sp>
          <p:nvSpPr>
            <p:cNvPr id="38"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39" name="Group 103"/>
            <p:cNvGrpSpPr/>
            <p:nvPr/>
          </p:nvGrpSpPr>
          <p:grpSpPr>
            <a:xfrm>
              <a:off x="8698531" y="3979675"/>
              <a:ext cx="828966" cy="736049"/>
              <a:chOff x="5625794" y="1599766"/>
              <a:chExt cx="4594902" cy="4080930"/>
            </a:xfrm>
            <a:grpFill/>
          </p:grpSpPr>
          <p:grpSp>
            <p:nvGrpSpPr>
              <p:cNvPr id="40" name="Group 104"/>
              <p:cNvGrpSpPr/>
              <p:nvPr/>
            </p:nvGrpSpPr>
            <p:grpSpPr>
              <a:xfrm>
                <a:off x="6191250" y="1599766"/>
                <a:ext cx="3473485" cy="1069614"/>
                <a:chOff x="6191250" y="1599766"/>
                <a:chExt cx="3473485" cy="1069614"/>
              </a:xfrm>
              <a:grpFill/>
            </p:grpSpPr>
            <p:sp>
              <p:nvSpPr>
                <p:cNvPr id="46"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47"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1" name="Group 105"/>
              <p:cNvGrpSpPr/>
              <p:nvPr/>
            </p:nvGrpSpPr>
            <p:grpSpPr>
              <a:xfrm flipV="1">
                <a:off x="6191250" y="4611080"/>
                <a:ext cx="3473483" cy="1069616"/>
                <a:chOff x="6191250" y="1599764"/>
                <a:chExt cx="3473483" cy="1069616"/>
              </a:xfrm>
              <a:grpFill/>
            </p:grpSpPr>
            <p:sp>
              <p:nvSpPr>
                <p:cNvPr id="44"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45"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42"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43"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b="1"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sp>
        <p:nvSpPr>
          <p:cNvPr id="48" name="Right Brace 112"/>
          <p:cNvSpPr/>
          <p:nvPr/>
        </p:nvSpPr>
        <p:spPr>
          <a:xfrm rot="10800000">
            <a:off x="4613367" y="1520181"/>
            <a:ext cx="427545" cy="2258569"/>
          </a:xfrm>
          <a:prstGeom prst="rightBrace">
            <a:avLst>
              <a:gd name="adj1" fmla="val 47292"/>
              <a:gd name="adj2" fmla="val 50110"/>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lIns="69896" tIns="34949" rIns="69896" bIns="34949" rtlCol="0" anchor="ctr"/>
          <a:lstStyle/>
          <a:p>
            <a:pPr algn="ctr" defTabSz="699135"/>
            <a:endParaRPr lang="en-US" sz="1350" dirty="0">
              <a:solidFill>
                <a:schemeClr val="accent1"/>
              </a:solidFill>
              <a:latin typeface="微软雅黑" panose="020B0503020204020204" pitchFamily="34" charset="-122"/>
              <a:ea typeface="微软雅黑" panose="020B0503020204020204" pitchFamily="34" charset="-122"/>
            </a:endParaRPr>
          </a:p>
        </p:txBody>
      </p:sp>
      <p:grpSp>
        <p:nvGrpSpPr>
          <p:cNvPr id="49" name="Group 113"/>
          <p:cNvGrpSpPr/>
          <p:nvPr/>
        </p:nvGrpSpPr>
        <p:grpSpPr>
          <a:xfrm>
            <a:off x="5177363" y="1437624"/>
            <a:ext cx="633846" cy="562947"/>
            <a:chOff x="2393096" y="3314046"/>
            <a:chExt cx="828750" cy="736049"/>
          </a:xfrm>
          <a:solidFill>
            <a:schemeClr val="accent2"/>
          </a:solidFill>
        </p:grpSpPr>
        <p:sp>
          <p:nvSpPr>
            <p:cNvPr id="50" name="Donut 1"/>
            <p:cNvSpPr/>
            <p:nvPr/>
          </p:nvSpPr>
          <p:spPr bwMode="auto">
            <a:xfrm>
              <a:off x="2627474" y="3511580"/>
              <a:ext cx="359995" cy="358073"/>
            </a:xfrm>
            <a:custGeom>
              <a:avLst/>
              <a:gdLst/>
              <a:ahLst/>
              <a:cxnLst/>
              <a:rect l="l" t="t" r="r" b="b"/>
              <a:pathLst>
                <a:path w="359995" h="358073">
                  <a:moveTo>
                    <a:pt x="1123" y="199707"/>
                  </a:moveTo>
                  <a:lnTo>
                    <a:pt x="124671" y="200830"/>
                  </a:lnTo>
                  <a:lnTo>
                    <a:pt x="166228" y="236771"/>
                  </a:lnTo>
                  <a:cubicBezTo>
                    <a:pt x="147787" y="236941"/>
                    <a:pt x="129346" y="237110"/>
                    <a:pt x="110905" y="237279"/>
                  </a:cubicBezTo>
                  <a:cubicBezTo>
                    <a:pt x="126331" y="262471"/>
                    <a:pt x="154567" y="277062"/>
                    <a:pt x="186212" y="277062"/>
                  </a:cubicBezTo>
                  <a:cubicBezTo>
                    <a:pt x="225799" y="277062"/>
                    <a:pt x="260053" y="254227"/>
                    <a:pt x="276157" y="220830"/>
                  </a:cubicBezTo>
                  <a:lnTo>
                    <a:pt x="356653" y="220830"/>
                  </a:lnTo>
                  <a:cubicBezTo>
                    <a:pt x="337124" y="296696"/>
                    <a:pt x="268203" y="352658"/>
                    <a:pt x="186212" y="352658"/>
                  </a:cubicBezTo>
                  <a:cubicBezTo>
                    <a:pt x="127185" y="352658"/>
                    <a:pt x="74933" y="323655"/>
                    <a:pt x="43803" y="278531"/>
                  </a:cubicBezTo>
                  <a:lnTo>
                    <a:pt x="43803" y="289560"/>
                  </a:lnTo>
                  <a:lnTo>
                    <a:pt x="38188" y="358073"/>
                  </a:lnTo>
                  <a:lnTo>
                    <a:pt x="0" y="326625"/>
                  </a:lnTo>
                  <a:close/>
                  <a:moveTo>
                    <a:pt x="186212" y="0"/>
                  </a:moveTo>
                  <a:cubicBezTo>
                    <a:pt x="241995" y="0"/>
                    <a:pt x="291729" y="25904"/>
                    <a:pt x="321951" y="67970"/>
                  </a:cubicBezTo>
                  <a:cubicBezTo>
                    <a:pt x="322151" y="46267"/>
                    <a:pt x="322350" y="24565"/>
                    <a:pt x="322549" y="2862"/>
                  </a:cubicBezTo>
                  <a:lnTo>
                    <a:pt x="358490" y="44419"/>
                  </a:lnTo>
                  <a:lnTo>
                    <a:pt x="359413" y="145933"/>
                  </a:lnTo>
                  <a:cubicBezTo>
                    <a:pt x="359808" y="146450"/>
                    <a:pt x="359903" y="147019"/>
                    <a:pt x="359995" y="147588"/>
                  </a:cubicBezTo>
                  <a:lnTo>
                    <a:pt x="359428" y="147588"/>
                  </a:lnTo>
                  <a:lnTo>
                    <a:pt x="359613" y="167968"/>
                  </a:lnTo>
                  <a:lnTo>
                    <a:pt x="232696" y="169091"/>
                  </a:lnTo>
                  <a:lnTo>
                    <a:pt x="201247" y="130903"/>
                  </a:lnTo>
                  <a:lnTo>
                    <a:pt x="269760" y="125288"/>
                  </a:lnTo>
                  <a:lnTo>
                    <a:pt x="271731" y="125288"/>
                  </a:lnTo>
                  <a:cubicBezTo>
                    <a:pt x="255176" y="95313"/>
                    <a:pt x="222996" y="75596"/>
                    <a:pt x="186212" y="75596"/>
                  </a:cubicBezTo>
                  <a:cubicBezTo>
                    <a:pt x="140615" y="75596"/>
                    <a:pt x="102095" y="105890"/>
                    <a:pt x="90145" y="147588"/>
                  </a:cubicBezTo>
                  <a:lnTo>
                    <a:pt x="12428" y="147588"/>
                  </a:lnTo>
                  <a:cubicBezTo>
                    <a:pt x="25957" y="63857"/>
                    <a:pt x="98627" y="0"/>
                    <a:pt x="1862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51" name="Group 115"/>
            <p:cNvGrpSpPr/>
            <p:nvPr/>
          </p:nvGrpSpPr>
          <p:grpSpPr>
            <a:xfrm>
              <a:off x="2393096" y="3314046"/>
              <a:ext cx="828750" cy="736049"/>
              <a:chOff x="5625794" y="1599766"/>
              <a:chExt cx="4594902" cy="4080930"/>
            </a:xfrm>
            <a:grpFill/>
          </p:grpSpPr>
          <p:grpSp>
            <p:nvGrpSpPr>
              <p:cNvPr id="52" name="Group 116"/>
              <p:cNvGrpSpPr/>
              <p:nvPr/>
            </p:nvGrpSpPr>
            <p:grpSpPr>
              <a:xfrm>
                <a:off x="6191250" y="1599766"/>
                <a:ext cx="3473485" cy="1069614"/>
                <a:chOff x="6191250" y="1599766"/>
                <a:chExt cx="3473485" cy="1069614"/>
              </a:xfrm>
              <a:grpFill/>
            </p:grpSpPr>
            <p:sp>
              <p:nvSpPr>
                <p:cNvPr id="58" name="Freeform 122"/>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9" name="Freeform 123"/>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53" name="Group 117"/>
              <p:cNvGrpSpPr/>
              <p:nvPr/>
            </p:nvGrpSpPr>
            <p:grpSpPr>
              <a:xfrm flipV="1">
                <a:off x="6191250" y="4611080"/>
                <a:ext cx="3473483" cy="1069616"/>
                <a:chOff x="6191250" y="1599764"/>
                <a:chExt cx="3473483" cy="1069616"/>
              </a:xfrm>
              <a:grpFill/>
            </p:grpSpPr>
            <p:sp>
              <p:nvSpPr>
                <p:cNvPr id="56" name="Freeform 12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7" name="Freeform 121"/>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54" name="Freeform 118"/>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5" name="Freeform 119"/>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1" fmla="*/ 668844 w 4158105"/>
                  <a:gd name="connsiteY0-2" fmla="*/ 1079241 h 4110786"/>
                  <a:gd name="connsiteX1-3" fmla="*/ 671967 w 4158105"/>
                  <a:gd name="connsiteY1-4" fmla="*/ 1081087 h 4110786"/>
                  <a:gd name="connsiteX2-5" fmla="*/ 576717 w 4158105"/>
                  <a:gd name="connsiteY2-6" fmla="*/ 1235869 h 4110786"/>
                  <a:gd name="connsiteX3-7" fmla="*/ 574232 w 4158105"/>
                  <a:gd name="connsiteY3-8" fmla="*/ 1234330 h 4110786"/>
                  <a:gd name="connsiteX4-9" fmla="*/ 668844 w 4158105"/>
                  <a:gd name="connsiteY4-10" fmla="*/ 1079241 h 4110786"/>
                  <a:gd name="connsiteX5-11" fmla="*/ 398124 w 4158105"/>
                  <a:gd name="connsiteY5-12" fmla="*/ 919162 h 4110786"/>
                  <a:gd name="connsiteX6-13" fmla="*/ 399753 w 4158105"/>
                  <a:gd name="connsiteY6-14" fmla="*/ 920125 h 4110786"/>
                  <a:gd name="connsiteX7-15" fmla="*/ 308772 w 4158105"/>
                  <a:gd name="connsiteY7-16" fmla="*/ 1069886 h 4110786"/>
                  <a:gd name="connsiteX8-17" fmla="*/ 398124 w 4158105"/>
                  <a:gd name="connsiteY8-18" fmla="*/ 919162 h 4110786"/>
                  <a:gd name="connsiteX9-19" fmla="*/ 2106264 w 4158105"/>
                  <a:gd name="connsiteY9-20" fmla="*/ 319178 h 4110786"/>
                  <a:gd name="connsiteX10-21" fmla="*/ 2198792 w 4158105"/>
                  <a:gd name="connsiteY10-22" fmla="*/ 323850 h 4110786"/>
                  <a:gd name="connsiteX11-23" fmla="*/ 2019755 w 4158105"/>
                  <a:gd name="connsiteY11-24" fmla="*/ 323850 h 4110786"/>
                  <a:gd name="connsiteX12-25" fmla="*/ 2019755 w 4158105"/>
                  <a:gd name="connsiteY12-26" fmla="*/ 323546 h 4110786"/>
                  <a:gd name="connsiteX13-27" fmla="*/ 2106264 w 4158105"/>
                  <a:gd name="connsiteY13-28" fmla="*/ 319178 h 4110786"/>
                  <a:gd name="connsiteX14-29" fmla="*/ 2224351 w 4158105"/>
                  <a:gd name="connsiteY14-30" fmla="*/ 13068 h 4110786"/>
                  <a:gd name="connsiteX15-31" fmla="*/ 4158105 w 4158105"/>
                  <a:gd name="connsiteY15-32" fmla="*/ 2058946 h 4110786"/>
                  <a:gd name="connsiteX16-33" fmla="*/ 2106265 w 4158105"/>
                  <a:gd name="connsiteY16-34" fmla="*/ 4110786 h 4110786"/>
                  <a:gd name="connsiteX17-35" fmla="*/ 54424 w 4158105"/>
                  <a:gd name="connsiteY17-36" fmla="*/ 2058946 h 4110786"/>
                  <a:gd name="connsiteX18-37" fmla="*/ 574232 w 4158105"/>
                  <a:gd name="connsiteY18-38" fmla="*/ 1234330 h 4110786"/>
                  <a:gd name="connsiteX19-39" fmla="*/ 366497 w 4158105"/>
                  <a:gd name="connsiteY19-40" fmla="*/ 2058945 h 4110786"/>
                  <a:gd name="connsiteX20-41" fmla="*/ 2106264 w 4158105"/>
                  <a:gd name="connsiteY20-42" fmla="*/ 3798712 h 4110786"/>
                  <a:gd name="connsiteX21-43" fmla="*/ 3846030 w 4158105"/>
                  <a:gd name="connsiteY21-44" fmla="*/ 2058945 h 4110786"/>
                  <a:gd name="connsiteX22-45" fmla="*/ 2198792 w 4158105"/>
                  <a:gd name="connsiteY22-46" fmla="*/ 323850 h 4110786"/>
                  <a:gd name="connsiteX23-47" fmla="*/ 2219780 w 4158105"/>
                  <a:gd name="connsiteY23-48" fmla="*/ 323850 h 4110786"/>
                  <a:gd name="connsiteX24-49" fmla="*/ 2224351 w 4158105"/>
                  <a:gd name="connsiteY24-50" fmla="*/ 13068 h 4110786"/>
                  <a:gd name="connsiteX25-51" fmla="*/ 2019755 w 4158105"/>
                  <a:gd name="connsiteY25-52" fmla="*/ 11473 h 4110786"/>
                  <a:gd name="connsiteX26-53" fmla="*/ 2019755 w 4158105"/>
                  <a:gd name="connsiteY26-54" fmla="*/ 323546 h 4110786"/>
                  <a:gd name="connsiteX27-55" fmla="*/ 668844 w 4158105"/>
                  <a:gd name="connsiteY27-56" fmla="*/ 1079241 h 4110786"/>
                  <a:gd name="connsiteX28-57" fmla="*/ 399753 w 4158105"/>
                  <a:gd name="connsiteY28-58" fmla="*/ 920125 h 4110786"/>
                  <a:gd name="connsiteX29-59" fmla="*/ 2019755 w 4158105"/>
                  <a:gd name="connsiteY29-60" fmla="*/ 11473 h 4110786"/>
                  <a:gd name="connsiteX30-61" fmla="*/ 2224543 w 4158105"/>
                  <a:gd name="connsiteY30-62" fmla="*/ 0 h 4110786"/>
                  <a:gd name="connsiteX31-63" fmla="*/ 2224351 w 4158105"/>
                  <a:gd name="connsiteY31-64" fmla="*/ 13068 h 4110786"/>
                  <a:gd name="connsiteX32-65" fmla="*/ 2106265 w 4158105"/>
                  <a:gd name="connsiteY32-66" fmla="*/ 7105 h 4110786"/>
                  <a:gd name="connsiteX33-67" fmla="*/ 2019755 w 4158105"/>
                  <a:gd name="connsiteY33-68" fmla="*/ 11473 h 4110786"/>
                  <a:gd name="connsiteX34-69" fmla="*/ 2019755 w 4158105"/>
                  <a:gd name="connsiteY34-70" fmla="*/ 2381 h 4110786"/>
                  <a:gd name="connsiteX35-71" fmla="*/ 2224543 w 4158105"/>
                  <a:gd name="connsiteY35-72" fmla="*/ 0 h 4110786"/>
                  <a:gd name="connsiteX0-73" fmla="*/ 668844 w 4158105"/>
                  <a:gd name="connsiteY0-74" fmla="*/ 1079241 h 4110786"/>
                  <a:gd name="connsiteX1-75" fmla="*/ 671967 w 4158105"/>
                  <a:gd name="connsiteY1-76" fmla="*/ 1081087 h 4110786"/>
                  <a:gd name="connsiteX2-77" fmla="*/ 576717 w 4158105"/>
                  <a:gd name="connsiteY2-78" fmla="*/ 1235869 h 4110786"/>
                  <a:gd name="connsiteX3-79" fmla="*/ 574232 w 4158105"/>
                  <a:gd name="connsiteY3-80" fmla="*/ 1234330 h 4110786"/>
                  <a:gd name="connsiteX4-81" fmla="*/ 668844 w 4158105"/>
                  <a:gd name="connsiteY4-82" fmla="*/ 1079241 h 4110786"/>
                  <a:gd name="connsiteX5-83" fmla="*/ 398124 w 4158105"/>
                  <a:gd name="connsiteY5-84" fmla="*/ 919162 h 4110786"/>
                  <a:gd name="connsiteX6-85" fmla="*/ 399753 w 4158105"/>
                  <a:gd name="connsiteY6-86" fmla="*/ 920125 h 4110786"/>
                  <a:gd name="connsiteX7-87" fmla="*/ 398124 w 4158105"/>
                  <a:gd name="connsiteY7-88" fmla="*/ 919162 h 4110786"/>
                  <a:gd name="connsiteX8-89" fmla="*/ 2106264 w 4158105"/>
                  <a:gd name="connsiteY8-90" fmla="*/ 319178 h 4110786"/>
                  <a:gd name="connsiteX9-91" fmla="*/ 2198792 w 4158105"/>
                  <a:gd name="connsiteY9-92" fmla="*/ 323850 h 4110786"/>
                  <a:gd name="connsiteX10-93" fmla="*/ 2019755 w 4158105"/>
                  <a:gd name="connsiteY10-94" fmla="*/ 323850 h 4110786"/>
                  <a:gd name="connsiteX11-95" fmla="*/ 2019755 w 4158105"/>
                  <a:gd name="connsiteY11-96" fmla="*/ 323546 h 4110786"/>
                  <a:gd name="connsiteX12-97" fmla="*/ 2106264 w 4158105"/>
                  <a:gd name="connsiteY12-98" fmla="*/ 319178 h 4110786"/>
                  <a:gd name="connsiteX13-99" fmla="*/ 2224351 w 4158105"/>
                  <a:gd name="connsiteY13-100" fmla="*/ 13068 h 4110786"/>
                  <a:gd name="connsiteX14-101" fmla="*/ 4158105 w 4158105"/>
                  <a:gd name="connsiteY14-102" fmla="*/ 2058946 h 4110786"/>
                  <a:gd name="connsiteX15-103" fmla="*/ 2106265 w 4158105"/>
                  <a:gd name="connsiteY15-104" fmla="*/ 4110786 h 4110786"/>
                  <a:gd name="connsiteX16-105" fmla="*/ 54424 w 4158105"/>
                  <a:gd name="connsiteY16-106" fmla="*/ 2058946 h 4110786"/>
                  <a:gd name="connsiteX17-107" fmla="*/ 574232 w 4158105"/>
                  <a:gd name="connsiteY17-108" fmla="*/ 1234330 h 4110786"/>
                  <a:gd name="connsiteX18-109" fmla="*/ 366497 w 4158105"/>
                  <a:gd name="connsiteY18-110" fmla="*/ 2058945 h 4110786"/>
                  <a:gd name="connsiteX19-111" fmla="*/ 2106264 w 4158105"/>
                  <a:gd name="connsiteY19-112" fmla="*/ 3798712 h 4110786"/>
                  <a:gd name="connsiteX20-113" fmla="*/ 3846030 w 4158105"/>
                  <a:gd name="connsiteY20-114" fmla="*/ 2058945 h 4110786"/>
                  <a:gd name="connsiteX21-115" fmla="*/ 2198792 w 4158105"/>
                  <a:gd name="connsiteY21-116" fmla="*/ 323850 h 4110786"/>
                  <a:gd name="connsiteX22-117" fmla="*/ 2219780 w 4158105"/>
                  <a:gd name="connsiteY22-118" fmla="*/ 323850 h 4110786"/>
                  <a:gd name="connsiteX23-119" fmla="*/ 2224351 w 4158105"/>
                  <a:gd name="connsiteY23-120" fmla="*/ 13068 h 4110786"/>
                  <a:gd name="connsiteX24-121" fmla="*/ 2019755 w 4158105"/>
                  <a:gd name="connsiteY24-122" fmla="*/ 11473 h 4110786"/>
                  <a:gd name="connsiteX25-123" fmla="*/ 2019755 w 4158105"/>
                  <a:gd name="connsiteY25-124" fmla="*/ 323546 h 4110786"/>
                  <a:gd name="connsiteX26-125" fmla="*/ 668844 w 4158105"/>
                  <a:gd name="connsiteY26-126" fmla="*/ 1079241 h 4110786"/>
                  <a:gd name="connsiteX27-127" fmla="*/ 399753 w 4158105"/>
                  <a:gd name="connsiteY27-128" fmla="*/ 920125 h 4110786"/>
                  <a:gd name="connsiteX28-129" fmla="*/ 2019755 w 4158105"/>
                  <a:gd name="connsiteY28-130" fmla="*/ 11473 h 4110786"/>
                  <a:gd name="connsiteX29-131" fmla="*/ 2224543 w 4158105"/>
                  <a:gd name="connsiteY29-132" fmla="*/ 0 h 4110786"/>
                  <a:gd name="connsiteX30-133" fmla="*/ 2224351 w 4158105"/>
                  <a:gd name="connsiteY30-134" fmla="*/ 13068 h 4110786"/>
                  <a:gd name="connsiteX31-135" fmla="*/ 2106265 w 4158105"/>
                  <a:gd name="connsiteY31-136" fmla="*/ 7105 h 4110786"/>
                  <a:gd name="connsiteX32-137" fmla="*/ 2019755 w 4158105"/>
                  <a:gd name="connsiteY32-138" fmla="*/ 11473 h 4110786"/>
                  <a:gd name="connsiteX33-139" fmla="*/ 2019755 w 4158105"/>
                  <a:gd name="connsiteY33-140" fmla="*/ 2381 h 4110786"/>
                  <a:gd name="connsiteX34-141" fmla="*/ 2224543 w 4158105"/>
                  <a:gd name="connsiteY34-142" fmla="*/ 0 h 4110786"/>
                  <a:gd name="connsiteX0-143" fmla="*/ 739525 w 4228786"/>
                  <a:gd name="connsiteY0-144" fmla="*/ 1079241 h 4110786"/>
                  <a:gd name="connsiteX1-145" fmla="*/ 742648 w 4228786"/>
                  <a:gd name="connsiteY1-146" fmla="*/ 1081087 h 4110786"/>
                  <a:gd name="connsiteX2-147" fmla="*/ 647398 w 4228786"/>
                  <a:gd name="connsiteY2-148" fmla="*/ 1235869 h 4110786"/>
                  <a:gd name="connsiteX3-149" fmla="*/ 644913 w 4228786"/>
                  <a:gd name="connsiteY3-150" fmla="*/ 1234330 h 4110786"/>
                  <a:gd name="connsiteX4-151" fmla="*/ 739525 w 4228786"/>
                  <a:gd name="connsiteY4-152" fmla="*/ 1079241 h 4110786"/>
                  <a:gd name="connsiteX5-153" fmla="*/ 468805 w 4228786"/>
                  <a:gd name="connsiteY5-154" fmla="*/ 919162 h 4110786"/>
                  <a:gd name="connsiteX6-155" fmla="*/ 470434 w 4228786"/>
                  <a:gd name="connsiteY6-156" fmla="*/ 920125 h 4110786"/>
                  <a:gd name="connsiteX7-157" fmla="*/ 468805 w 4228786"/>
                  <a:gd name="connsiteY7-158" fmla="*/ 919162 h 4110786"/>
                  <a:gd name="connsiteX8-159" fmla="*/ 2176945 w 4228786"/>
                  <a:gd name="connsiteY8-160" fmla="*/ 319178 h 4110786"/>
                  <a:gd name="connsiteX9-161" fmla="*/ 2269473 w 4228786"/>
                  <a:gd name="connsiteY9-162" fmla="*/ 323850 h 4110786"/>
                  <a:gd name="connsiteX10-163" fmla="*/ 2090436 w 4228786"/>
                  <a:gd name="connsiteY10-164" fmla="*/ 323850 h 4110786"/>
                  <a:gd name="connsiteX11-165" fmla="*/ 2090436 w 4228786"/>
                  <a:gd name="connsiteY11-166" fmla="*/ 323546 h 4110786"/>
                  <a:gd name="connsiteX12-167" fmla="*/ 2176945 w 4228786"/>
                  <a:gd name="connsiteY12-168" fmla="*/ 319178 h 4110786"/>
                  <a:gd name="connsiteX13-169" fmla="*/ 2295032 w 4228786"/>
                  <a:gd name="connsiteY13-170" fmla="*/ 13068 h 4110786"/>
                  <a:gd name="connsiteX14-171" fmla="*/ 4228786 w 4228786"/>
                  <a:gd name="connsiteY14-172" fmla="*/ 2058946 h 4110786"/>
                  <a:gd name="connsiteX15-173" fmla="*/ 2176946 w 4228786"/>
                  <a:gd name="connsiteY15-174" fmla="*/ 4110786 h 4110786"/>
                  <a:gd name="connsiteX16-175" fmla="*/ 125105 w 4228786"/>
                  <a:gd name="connsiteY16-176" fmla="*/ 2058946 h 4110786"/>
                  <a:gd name="connsiteX17-177" fmla="*/ 437178 w 4228786"/>
                  <a:gd name="connsiteY17-178" fmla="*/ 2058945 h 4110786"/>
                  <a:gd name="connsiteX18-179" fmla="*/ 2176945 w 4228786"/>
                  <a:gd name="connsiteY18-180" fmla="*/ 3798712 h 4110786"/>
                  <a:gd name="connsiteX19-181" fmla="*/ 3916711 w 4228786"/>
                  <a:gd name="connsiteY19-182" fmla="*/ 2058945 h 4110786"/>
                  <a:gd name="connsiteX20-183" fmla="*/ 2269473 w 4228786"/>
                  <a:gd name="connsiteY20-184" fmla="*/ 323850 h 4110786"/>
                  <a:gd name="connsiteX21-185" fmla="*/ 2290461 w 4228786"/>
                  <a:gd name="connsiteY21-186" fmla="*/ 323850 h 4110786"/>
                  <a:gd name="connsiteX22-187" fmla="*/ 2295032 w 4228786"/>
                  <a:gd name="connsiteY22-188" fmla="*/ 13068 h 4110786"/>
                  <a:gd name="connsiteX23-189" fmla="*/ 2090436 w 4228786"/>
                  <a:gd name="connsiteY23-190" fmla="*/ 11473 h 4110786"/>
                  <a:gd name="connsiteX24-191" fmla="*/ 2090436 w 4228786"/>
                  <a:gd name="connsiteY24-192" fmla="*/ 323546 h 4110786"/>
                  <a:gd name="connsiteX25-193" fmla="*/ 739525 w 4228786"/>
                  <a:gd name="connsiteY25-194" fmla="*/ 1079241 h 4110786"/>
                  <a:gd name="connsiteX26-195" fmla="*/ 470434 w 4228786"/>
                  <a:gd name="connsiteY26-196" fmla="*/ 920125 h 4110786"/>
                  <a:gd name="connsiteX27-197" fmla="*/ 2090436 w 4228786"/>
                  <a:gd name="connsiteY27-198" fmla="*/ 11473 h 4110786"/>
                  <a:gd name="connsiteX28-199" fmla="*/ 2295224 w 4228786"/>
                  <a:gd name="connsiteY28-200" fmla="*/ 0 h 4110786"/>
                  <a:gd name="connsiteX29-201" fmla="*/ 2295032 w 4228786"/>
                  <a:gd name="connsiteY29-202" fmla="*/ 13068 h 4110786"/>
                  <a:gd name="connsiteX30-203" fmla="*/ 2176946 w 4228786"/>
                  <a:gd name="connsiteY30-204" fmla="*/ 7105 h 4110786"/>
                  <a:gd name="connsiteX31-205" fmla="*/ 2090436 w 4228786"/>
                  <a:gd name="connsiteY31-206" fmla="*/ 11473 h 4110786"/>
                  <a:gd name="connsiteX32-207" fmla="*/ 2090436 w 4228786"/>
                  <a:gd name="connsiteY32-208" fmla="*/ 2381 h 4110786"/>
                  <a:gd name="connsiteX33-209" fmla="*/ 2295224 w 4228786"/>
                  <a:gd name="connsiteY33-210" fmla="*/ 0 h 4110786"/>
                  <a:gd name="connsiteX0-211" fmla="*/ 739525 w 4228786"/>
                  <a:gd name="connsiteY0-212" fmla="*/ 1079241 h 4110786"/>
                  <a:gd name="connsiteX1-213" fmla="*/ 742648 w 4228786"/>
                  <a:gd name="connsiteY1-214" fmla="*/ 1081087 h 4110786"/>
                  <a:gd name="connsiteX2-215" fmla="*/ 647398 w 4228786"/>
                  <a:gd name="connsiteY2-216" fmla="*/ 1235869 h 4110786"/>
                  <a:gd name="connsiteX3-217" fmla="*/ 739525 w 4228786"/>
                  <a:gd name="connsiteY3-218" fmla="*/ 1079241 h 4110786"/>
                  <a:gd name="connsiteX4-219" fmla="*/ 468805 w 4228786"/>
                  <a:gd name="connsiteY4-220" fmla="*/ 919162 h 4110786"/>
                  <a:gd name="connsiteX5-221" fmla="*/ 470434 w 4228786"/>
                  <a:gd name="connsiteY5-222" fmla="*/ 920125 h 4110786"/>
                  <a:gd name="connsiteX6-223" fmla="*/ 468805 w 4228786"/>
                  <a:gd name="connsiteY6-224" fmla="*/ 919162 h 4110786"/>
                  <a:gd name="connsiteX7-225" fmla="*/ 2176945 w 4228786"/>
                  <a:gd name="connsiteY7-226" fmla="*/ 319178 h 4110786"/>
                  <a:gd name="connsiteX8-227" fmla="*/ 2269473 w 4228786"/>
                  <a:gd name="connsiteY8-228" fmla="*/ 323850 h 4110786"/>
                  <a:gd name="connsiteX9-229" fmla="*/ 2090436 w 4228786"/>
                  <a:gd name="connsiteY9-230" fmla="*/ 323850 h 4110786"/>
                  <a:gd name="connsiteX10-231" fmla="*/ 2090436 w 4228786"/>
                  <a:gd name="connsiteY10-232" fmla="*/ 323546 h 4110786"/>
                  <a:gd name="connsiteX11-233" fmla="*/ 2176945 w 4228786"/>
                  <a:gd name="connsiteY11-234" fmla="*/ 319178 h 4110786"/>
                  <a:gd name="connsiteX12-235" fmla="*/ 2295032 w 4228786"/>
                  <a:gd name="connsiteY12-236" fmla="*/ 13068 h 4110786"/>
                  <a:gd name="connsiteX13-237" fmla="*/ 4228786 w 4228786"/>
                  <a:gd name="connsiteY13-238" fmla="*/ 2058946 h 4110786"/>
                  <a:gd name="connsiteX14-239" fmla="*/ 2176946 w 4228786"/>
                  <a:gd name="connsiteY14-240" fmla="*/ 4110786 h 4110786"/>
                  <a:gd name="connsiteX15-241" fmla="*/ 125105 w 4228786"/>
                  <a:gd name="connsiteY15-242" fmla="*/ 2058946 h 4110786"/>
                  <a:gd name="connsiteX16-243" fmla="*/ 437178 w 4228786"/>
                  <a:gd name="connsiteY16-244" fmla="*/ 2058945 h 4110786"/>
                  <a:gd name="connsiteX17-245" fmla="*/ 2176945 w 4228786"/>
                  <a:gd name="connsiteY17-246" fmla="*/ 3798712 h 4110786"/>
                  <a:gd name="connsiteX18-247" fmla="*/ 3916711 w 4228786"/>
                  <a:gd name="connsiteY18-248" fmla="*/ 2058945 h 4110786"/>
                  <a:gd name="connsiteX19-249" fmla="*/ 2269473 w 4228786"/>
                  <a:gd name="connsiteY19-250" fmla="*/ 323850 h 4110786"/>
                  <a:gd name="connsiteX20-251" fmla="*/ 2290461 w 4228786"/>
                  <a:gd name="connsiteY20-252" fmla="*/ 323850 h 4110786"/>
                  <a:gd name="connsiteX21-253" fmla="*/ 2295032 w 4228786"/>
                  <a:gd name="connsiteY21-254" fmla="*/ 13068 h 4110786"/>
                  <a:gd name="connsiteX22-255" fmla="*/ 2090436 w 4228786"/>
                  <a:gd name="connsiteY22-256" fmla="*/ 11473 h 4110786"/>
                  <a:gd name="connsiteX23-257" fmla="*/ 2090436 w 4228786"/>
                  <a:gd name="connsiteY23-258" fmla="*/ 323546 h 4110786"/>
                  <a:gd name="connsiteX24-259" fmla="*/ 739525 w 4228786"/>
                  <a:gd name="connsiteY24-260" fmla="*/ 1079241 h 4110786"/>
                  <a:gd name="connsiteX25-261" fmla="*/ 470434 w 4228786"/>
                  <a:gd name="connsiteY25-262" fmla="*/ 920125 h 4110786"/>
                  <a:gd name="connsiteX26-263" fmla="*/ 2090436 w 4228786"/>
                  <a:gd name="connsiteY26-264" fmla="*/ 11473 h 4110786"/>
                  <a:gd name="connsiteX27-265" fmla="*/ 2295224 w 4228786"/>
                  <a:gd name="connsiteY27-266" fmla="*/ 0 h 4110786"/>
                  <a:gd name="connsiteX28-267" fmla="*/ 2295032 w 4228786"/>
                  <a:gd name="connsiteY28-268" fmla="*/ 13068 h 4110786"/>
                  <a:gd name="connsiteX29-269" fmla="*/ 2176946 w 4228786"/>
                  <a:gd name="connsiteY29-270" fmla="*/ 7105 h 4110786"/>
                  <a:gd name="connsiteX30-271" fmla="*/ 2090436 w 4228786"/>
                  <a:gd name="connsiteY30-272" fmla="*/ 11473 h 4110786"/>
                  <a:gd name="connsiteX31-273" fmla="*/ 2090436 w 4228786"/>
                  <a:gd name="connsiteY31-274" fmla="*/ 2381 h 4110786"/>
                  <a:gd name="connsiteX32-275" fmla="*/ 2295224 w 4228786"/>
                  <a:gd name="connsiteY32-276" fmla="*/ 0 h 4110786"/>
                  <a:gd name="connsiteX0-277" fmla="*/ 739525 w 4228786"/>
                  <a:gd name="connsiteY0-278" fmla="*/ 1079241 h 4110786"/>
                  <a:gd name="connsiteX1-279" fmla="*/ 742648 w 4228786"/>
                  <a:gd name="connsiteY1-280" fmla="*/ 1081087 h 4110786"/>
                  <a:gd name="connsiteX2-281" fmla="*/ 739525 w 4228786"/>
                  <a:gd name="connsiteY2-282" fmla="*/ 1079241 h 4110786"/>
                  <a:gd name="connsiteX3-283" fmla="*/ 468805 w 4228786"/>
                  <a:gd name="connsiteY3-284" fmla="*/ 919162 h 4110786"/>
                  <a:gd name="connsiteX4-285" fmla="*/ 470434 w 4228786"/>
                  <a:gd name="connsiteY4-286" fmla="*/ 920125 h 4110786"/>
                  <a:gd name="connsiteX5-287" fmla="*/ 468805 w 4228786"/>
                  <a:gd name="connsiteY5-288" fmla="*/ 919162 h 4110786"/>
                  <a:gd name="connsiteX6-289" fmla="*/ 2176945 w 4228786"/>
                  <a:gd name="connsiteY6-290" fmla="*/ 319178 h 4110786"/>
                  <a:gd name="connsiteX7-291" fmla="*/ 2269473 w 4228786"/>
                  <a:gd name="connsiteY7-292" fmla="*/ 323850 h 4110786"/>
                  <a:gd name="connsiteX8-293" fmla="*/ 2090436 w 4228786"/>
                  <a:gd name="connsiteY8-294" fmla="*/ 323850 h 4110786"/>
                  <a:gd name="connsiteX9-295" fmla="*/ 2090436 w 4228786"/>
                  <a:gd name="connsiteY9-296" fmla="*/ 323546 h 4110786"/>
                  <a:gd name="connsiteX10-297" fmla="*/ 2176945 w 4228786"/>
                  <a:gd name="connsiteY10-298" fmla="*/ 319178 h 4110786"/>
                  <a:gd name="connsiteX11-299" fmla="*/ 2295032 w 4228786"/>
                  <a:gd name="connsiteY11-300" fmla="*/ 13068 h 4110786"/>
                  <a:gd name="connsiteX12-301" fmla="*/ 4228786 w 4228786"/>
                  <a:gd name="connsiteY12-302" fmla="*/ 2058946 h 4110786"/>
                  <a:gd name="connsiteX13-303" fmla="*/ 2176946 w 4228786"/>
                  <a:gd name="connsiteY13-304" fmla="*/ 4110786 h 4110786"/>
                  <a:gd name="connsiteX14-305" fmla="*/ 125105 w 4228786"/>
                  <a:gd name="connsiteY14-306" fmla="*/ 2058946 h 4110786"/>
                  <a:gd name="connsiteX15-307" fmla="*/ 437178 w 4228786"/>
                  <a:gd name="connsiteY15-308" fmla="*/ 2058945 h 4110786"/>
                  <a:gd name="connsiteX16-309" fmla="*/ 2176945 w 4228786"/>
                  <a:gd name="connsiteY16-310" fmla="*/ 3798712 h 4110786"/>
                  <a:gd name="connsiteX17-311" fmla="*/ 3916711 w 4228786"/>
                  <a:gd name="connsiteY17-312" fmla="*/ 2058945 h 4110786"/>
                  <a:gd name="connsiteX18-313" fmla="*/ 2269473 w 4228786"/>
                  <a:gd name="connsiteY18-314" fmla="*/ 323850 h 4110786"/>
                  <a:gd name="connsiteX19-315" fmla="*/ 2290461 w 4228786"/>
                  <a:gd name="connsiteY19-316" fmla="*/ 323850 h 4110786"/>
                  <a:gd name="connsiteX20-317" fmla="*/ 2295032 w 4228786"/>
                  <a:gd name="connsiteY20-318" fmla="*/ 13068 h 4110786"/>
                  <a:gd name="connsiteX21-319" fmla="*/ 2090436 w 4228786"/>
                  <a:gd name="connsiteY21-320" fmla="*/ 11473 h 4110786"/>
                  <a:gd name="connsiteX22-321" fmla="*/ 2090436 w 4228786"/>
                  <a:gd name="connsiteY22-322" fmla="*/ 323546 h 4110786"/>
                  <a:gd name="connsiteX23-323" fmla="*/ 739525 w 4228786"/>
                  <a:gd name="connsiteY23-324" fmla="*/ 1079241 h 4110786"/>
                  <a:gd name="connsiteX24-325" fmla="*/ 470434 w 4228786"/>
                  <a:gd name="connsiteY24-326" fmla="*/ 920125 h 4110786"/>
                  <a:gd name="connsiteX25-327" fmla="*/ 2090436 w 4228786"/>
                  <a:gd name="connsiteY25-328" fmla="*/ 11473 h 4110786"/>
                  <a:gd name="connsiteX26-329" fmla="*/ 2295224 w 4228786"/>
                  <a:gd name="connsiteY26-330" fmla="*/ 0 h 4110786"/>
                  <a:gd name="connsiteX27-331" fmla="*/ 2295032 w 4228786"/>
                  <a:gd name="connsiteY27-332" fmla="*/ 13068 h 4110786"/>
                  <a:gd name="connsiteX28-333" fmla="*/ 2176946 w 4228786"/>
                  <a:gd name="connsiteY28-334" fmla="*/ 7105 h 4110786"/>
                  <a:gd name="connsiteX29-335" fmla="*/ 2090436 w 4228786"/>
                  <a:gd name="connsiteY29-336" fmla="*/ 11473 h 4110786"/>
                  <a:gd name="connsiteX30-337" fmla="*/ 2090436 w 4228786"/>
                  <a:gd name="connsiteY30-338" fmla="*/ 2381 h 4110786"/>
                  <a:gd name="connsiteX31-339" fmla="*/ 2295224 w 4228786"/>
                  <a:gd name="connsiteY31-340" fmla="*/ 0 h 4110786"/>
                  <a:gd name="connsiteX0-341" fmla="*/ 739525 w 4228786"/>
                  <a:gd name="connsiteY0-342" fmla="*/ 1079241 h 4110786"/>
                  <a:gd name="connsiteX1-343" fmla="*/ 742648 w 4228786"/>
                  <a:gd name="connsiteY1-344" fmla="*/ 1081087 h 4110786"/>
                  <a:gd name="connsiteX2-345" fmla="*/ 739525 w 4228786"/>
                  <a:gd name="connsiteY2-346" fmla="*/ 1079241 h 4110786"/>
                  <a:gd name="connsiteX3-347" fmla="*/ 468805 w 4228786"/>
                  <a:gd name="connsiteY3-348" fmla="*/ 919162 h 4110786"/>
                  <a:gd name="connsiteX4-349" fmla="*/ 470434 w 4228786"/>
                  <a:gd name="connsiteY4-350" fmla="*/ 920125 h 4110786"/>
                  <a:gd name="connsiteX5-351" fmla="*/ 468805 w 4228786"/>
                  <a:gd name="connsiteY5-352" fmla="*/ 919162 h 4110786"/>
                  <a:gd name="connsiteX6-353" fmla="*/ 2176945 w 4228786"/>
                  <a:gd name="connsiteY6-354" fmla="*/ 319178 h 4110786"/>
                  <a:gd name="connsiteX7-355" fmla="*/ 2269473 w 4228786"/>
                  <a:gd name="connsiteY7-356" fmla="*/ 323850 h 4110786"/>
                  <a:gd name="connsiteX8-357" fmla="*/ 2090436 w 4228786"/>
                  <a:gd name="connsiteY8-358" fmla="*/ 323850 h 4110786"/>
                  <a:gd name="connsiteX9-359" fmla="*/ 2090436 w 4228786"/>
                  <a:gd name="connsiteY9-360" fmla="*/ 323546 h 4110786"/>
                  <a:gd name="connsiteX10-361" fmla="*/ 2176945 w 4228786"/>
                  <a:gd name="connsiteY10-362" fmla="*/ 319178 h 4110786"/>
                  <a:gd name="connsiteX11-363" fmla="*/ 2295032 w 4228786"/>
                  <a:gd name="connsiteY11-364" fmla="*/ 13068 h 4110786"/>
                  <a:gd name="connsiteX12-365" fmla="*/ 4228786 w 4228786"/>
                  <a:gd name="connsiteY12-366" fmla="*/ 2058946 h 4110786"/>
                  <a:gd name="connsiteX13-367" fmla="*/ 2176946 w 4228786"/>
                  <a:gd name="connsiteY13-368" fmla="*/ 4110786 h 4110786"/>
                  <a:gd name="connsiteX14-369" fmla="*/ 125105 w 4228786"/>
                  <a:gd name="connsiteY14-370" fmla="*/ 2058946 h 4110786"/>
                  <a:gd name="connsiteX15-371" fmla="*/ 437178 w 4228786"/>
                  <a:gd name="connsiteY15-372" fmla="*/ 2058945 h 4110786"/>
                  <a:gd name="connsiteX16-373" fmla="*/ 2176945 w 4228786"/>
                  <a:gd name="connsiteY16-374" fmla="*/ 3798712 h 4110786"/>
                  <a:gd name="connsiteX17-375" fmla="*/ 3916711 w 4228786"/>
                  <a:gd name="connsiteY17-376" fmla="*/ 2058945 h 4110786"/>
                  <a:gd name="connsiteX18-377" fmla="*/ 2269473 w 4228786"/>
                  <a:gd name="connsiteY18-378" fmla="*/ 323850 h 4110786"/>
                  <a:gd name="connsiteX19-379" fmla="*/ 2290461 w 4228786"/>
                  <a:gd name="connsiteY19-380" fmla="*/ 323850 h 4110786"/>
                  <a:gd name="connsiteX20-381" fmla="*/ 2295032 w 4228786"/>
                  <a:gd name="connsiteY20-382" fmla="*/ 13068 h 4110786"/>
                  <a:gd name="connsiteX21-383" fmla="*/ 2090436 w 4228786"/>
                  <a:gd name="connsiteY21-384" fmla="*/ 11473 h 4110786"/>
                  <a:gd name="connsiteX22-385" fmla="*/ 2090436 w 4228786"/>
                  <a:gd name="connsiteY22-386" fmla="*/ 323546 h 4110786"/>
                  <a:gd name="connsiteX23-387" fmla="*/ 739525 w 4228786"/>
                  <a:gd name="connsiteY23-388" fmla="*/ 1079241 h 4110786"/>
                  <a:gd name="connsiteX24-389" fmla="*/ 470434 w 4228786"/>
                  <a:gd name="connsiteY24-390" fmla="*/ 920125 h 4110786"/>
                  <a:gd name="connsiteX25-391" fmla="*/ 2090436 w 4228786"/>
                  <a:gd name="connsiteY25-392" fmla="*/ 11473 h 4110786"/>
                  <a:gd name="connsiteX26-393" fmla="*/ 2295224 w 4228786"/>
                  <a:gd name="connsiteY26-394" fmla="*/ 0 h 4110786"/>
                  <a:gd name="connsiteX27-395" fmla="*/ 2176946 w 4228786"/>
                  <a:gd name="connsiteY27-396" fmla="*/ 7105 h 4110786"/>
                  <a:gd name="connsiteX28-397" fmla="*/ 2090436 w 4228786"/>
                  <a:gd name="connsiteY28-398" fmla="*/ 11473 h 4110786"/>
                  <a:gd name="connsiteX29-399" fmla="*/ 2090436 w 4228786"/>
                  <a:gd name="connsiteY29-400" fmla="*/ 2381 h 4110786"/>
                  <a:gd name="connsiteX30-401" fmla="*/ 2295224 w 4228786"/>
                  <a:gd name="connsiteY30-402" fmla="*/ 0 h 4110786"/>
                  <a:gd name="connsiteX0-403" fmla="*/ 739525 w 4228949"/>
                  <a:gd name="connsiteY0-404" fmla="*/ 1079241 h 4110786"/>
                  <a:gd name="connsiteX1-405" fmla="*/ 742648 w 4228949"/>
                  <a:gd name="connsiteY1-406" fmla="*/ 1081087 h 4110786"/>
                  <a:gd name="connsiteX2-407" fmla="*/ 739525 w 4228949"/>
                  <a:gd name="connsiteY2-408" fmla="*/ 1079241 h 4110786"/>
                  <a:gd name="connsiteX3-409" fmla="*/ 468805 w 4228949"/>
                  <a:gd name="connsiteY3-410" fmla="*/ 919162 h 4110786"/>
                  <a:gd name="connsiteX4-411" fmla="*/ 470434 w 4228949"/>
                  <a:gd name="connsiteY4-412" fmla="*/ 920125 h 4110786"/>
                  <a:gd name="connsiteX5-413" fmla="*/ 468805 w 4228949"/>
                  <a:gd name="connsiteY5-414" fmla="*/ 919162 h 4110786"/>
                  <a:gd name="connsiteX6-415" fmla="*/ 2176945 w 4228949"/>
                  <a:gd name="connsiteY6-416" fmla="*/ 319178 h 4110786"/>
                  <a:gd name="connsiteX7-417" fmla="*/ 2269473 w 4228949"/>
                  <a:gd name="connsiteY7-418" fmla="*/ 323850 h 4110786"/>
                  <a:gd name="connsiteX8-419" fmla="*/ 2090436 w 4228949"/>
                  <a:gd name="connsiteY8-420" fmla="*/ 323850 h 4110786"/>
                  <a:gd name="connsiteX9-421" fmla="*/ 2090436 w 4228949"/>
                  <a:gd name="connsiteY9-422" fmla="*/ 323546 h 4110786"/>
                  <a:gd name="connsiteX10-423" fmla="*/ 2176945 w 4228949"/>
                  <a:gd name="connsiteY10-424" fmla="*/ 319178 h 4110786"/>
                  <a:gd name="connsiteX11-425" fmla="*/ 2290461 w 4228949"/>
                  <a:gd name="connsiteY11-426" fmla="*/ 323850 h 4110786"/>
                  <a:gd name="connsiteX12-427" fmla="*/ 4228786 w 4228949"/>
                  <a:gd name="connsiteY12-428" fmla="*/ 2058946 h 4110786"/>
                  <a:gd name="connsiteX13-429" fmla="*/ 2176946 w 4228949"/>
                  <a:gd name="connsiteY13-430" fmla="*/ 4110786 h 4110786"/>
                  <a:gd name="connsiteX14-431" fmla="*/ 125105 w 4228949"/>
                  <a:gd name="connsiteY14-432" fmla="*/ 2058946 h 4110786"/>
                  <a:gd name="connsiteX15-433" fmla="*/ 437178 w 4228949"/>
                  <a:gd name="connsiteY15-434" fmla="*/ 2058945 h 4110786"/>
                  <a:gd name="connsiteX16-435" fmla="*/ 2176945 w 4228949"/>
                  <a:gd name="connsiteY16-436" fmla="*/ 3798712 h 4110786"/>
                  <a:gd name="connsiteX17-437" fmla="*/ 3916711 w 4228949"/>
                  <a:gd name="connsiteY17-438" fmla="*/ 2058945 h 4110786"/>
                  <a:gd name="connsiteX18-439" fmla="*/ 2269473 w 4228949"/>
                  <a:gd name="connsiteY18-440" fmla="*/ 323850 h 4110786"/>
                  <a:gd name="connsiteX19-441" fmla="*/ 2290461 w 4228949"/>
                  <a:gd name="connsiteY19-442" fmla="*/ 323850 h 4110786"/>
                  <a:gd name="connsiteX20-443" fmla="*/ 2090436 w 4228949"/>
                  <a:gd name="connsiteY20-444" fmla="*/ 11473 h 4110786"/>
                  <a:gd name="connsiteX21-445" fmla="*/ 2090436 w 4228949"/>
                  <a:gd name="connsiteY21-446" fmla="*/ 323546 h 4110786"/>
                  <a:gd name="connsiteX22-447" fmla="*/ 739525 w 4228949"/>
                  <a:gd name="connsiteY22-448" fmla="*/ 1079241 h 4110786"/>
                  <a:gd name="connsiteX23-449" fmla="*/ 470434 w 4228949"/>
                  <a:gd name="connsiteY23-450" fmla="*/ 920125 h 4110786"/>
                  <a:gd name="connsiteX24-451" fmla="*/ 2090436 w 4228949"/>
                  <a:gd name="connsiteY24-452" fmla="*/ 11473 h 4110786"/>
                  <a:gd name="connsiteX25-453" fmla="*/ 2295224 w 4228949"/>
                  <a:gd name="connsiteY25-454" fmla="*/ 0 h 4110786"/>
                  <a:gd name="connsiteX26-455" fmla="*/ 2176946 w 4228949"/>
                  <a:gd name="connsiteY26-456" fmla="*/ 7105 h 4110786"/>
                  <a:gd name="connsiteX27-457" fmla="*/ 2090436 w 4228949"/>
                  <a:gd name="connsiteY27-458" fmla="*/ 11473 h 4110786"/>
                  <a:gd name="connsiteX28-459" fmla="*/ 2090436 w 4228949"/>
                  <a:gd name="connsiteY28-460" fmla="*/ 2381 h 4110786"/>
                  <a:gd name="connsiteX29-461" fmla="*/ 2295224 w 4228949"/>
                  <a:gd name="connsiteY29-462" fmla="*/ 0 h 4110786"/>
                  <a:gd name="connsiteX0-463" fmla="*/ 739525 w 4228949"/>
                  <a:gd name="connsiteY0-464" fmla="*/ 1076860 h 4108405"/>
                  <a:gd name="connsiteX1-465" fmla="*/ 742648 w 4228949"/>
                  <a:gd name="connsiteY1-466" fmla="*/ 1078706 h 4108405"/>
                  <a:gd name="connsiteX2-467" fmla="*/ 739525 w 4228949"/>
                  <a:gd name="connsiteY2-468" fmla="*/ 1076860 h 4108405"/>
                  <a:gd name="connsiteX3-469" fmla="*/ 468805 w 4228949"/>
                  <a:gd name="connsiteY3-470" fmla="*/ 916781 h 4108405"/>
                  <a:gd name="connsiteX4-471" fmla="*/ 470434 w 4228949"/>
                  <a:gd name="connsiteY4-472" fmla="*/ 917744 h 4108405"/>
                  <a:gd name="connsiteX5-473" fmla="*/ 468805 w 4228949"/>
                  <a:gd name="connsiteY5-474" fmla="*/ 916781 h 4108405"/>
                  <a:gd name="connsiteX6-475" fmla="*/ 2176945 w 4228949"/>
                  <a:gd name="connsiteY6-476" fmla="*/ 316797 h 4108405"/>
                  <a:gd name="connsiteX7-477" fmla="*/ 2269473 w 4228949"/>
                  <a:gd name="connsiteY7-478" fmla="*/ 321469 h 4108405"/>
                  <a:gd name="connsiteX8-479" fmla="*/ 2090436 w 4228949"/>
                  <a:gd name="connsiteY8-480" fmla="*/ 321469 h 4108405"/>
                  <a:gd name="connsiteX9-481" fmla="*/ 2090436 w 4228949"/>
                  <a:gd name="connsiteY9-482" fmla="*/ 321165 h 4108405"/>
                  <a:gd name="connsiteX10-483" fmla="*/ 2176945 w 4228949"/>
                  <a:gd name="connsiteY10-484" fmla="*/ 316797 h 4108405"/>
                  <a:gd name="connsiteX11-485" fmla="*/ 2290461 w 4228949"/>
                  <a:gd name="connsiteY11-486" fmla="*/ 321469 h 4108405"/>
                  <a:gd name="connsiteX12-487" fmla="*/ 4228786 w 4228949"/>
                  <a:gd name="connsiteY12-488" fmla="*/ 2056565 h 4108405"/>
                  <a:gd name="connsiteX13-489" fmla="*/ 2176946 w 4228949"/>
                  <a:gd name="connsiteY13-490" fmla="*/ 4108405 h 4108405"/>
                  <a:gd name="connsiteX14-491" fmla="*/ 125105 w 4228949"/>
                  <a:gd name="connsiteY14-492" fmla="*/ 2056565 h 4108405"/>
                  <a:gd name="connsiteX15-493" fmla="*/ 437178 w 4228949"/>
                  <a:gd name="connsiteY15-494" fmla="*/ 2056564 h 4108405"/>
                  <a:gd name="connsiteX16-495" fmla="*/ 2176945 w 4228949"/>
                  <a:gd name="connsiteY16-496" fmla="*/ 3796331 h 4108405"/>
                  <a:gd name="connsiteX17-497" fmla="*/ 3916711 w 4228949"/>
                  <a:gd name="connsiteY17-498" fmla="*/ 2056564 h 4108405"/>
                  <a:gd name="connsiteX18-499" fmla="*/ 2269473 w 4228949"/>
                  <a:gd name="connsiteY18-500" fmla="*/ 321469 h 4108405"/>
                  <a:gd name="connsiteX19-501" fmla="*/ 2290461 w 4228949"/>
                  <a:gd name="connsiteY19-502" fmla="*/ 321469 h 4108405"/>
                  <a:gd name="connsiteX20-503" fmla="*/ 2090436 w 4228949"/>
                  <a:gd name="connsiteY20-504" fmla="*/ 9092 h 4108405"/>
                  <a:gd name="connsiteX21-505" fmla="*/ 2090436 w 4228949"/>
                  <a:gd name="connsiteY21-506" fmla="*/ 321165 h 4108405"/>
                  <a:gd name="connsiteX22-507" fmla="*/ 739525 w 4228949"/>
                  <a:gd name="connsiteY22-508" fmla="*/ 1076860 h 4108405"/>
                  <a:gd name="connsiteX23-509" fmla="*/ 470434 w 4228949"/>
                  <a:gd name="connsiteY23-510" fmla="*/ 917744 h 4108405"/>
                  <a:gd name="connsiteX24-511" fmla="*/ 2090436 w 4228949"/>
                  <a:gd name="connsiteY24-512" fmla="*/ 9092 h 4108405"/>
                  <a:gd name="connsiteX25-513" fmla="*/ 2090436 w 4228949"/>
                  <a:gd name="connsiteY25-514" fmla="*/ 0 h 4108405"/>
                  <a:gd name="connsiteX26-515" fmla="*/ 2176946 w 4228949"/>
                  <a:gd name="connsiteY26-516" fmla="*/ 4724 h 4108405"/>
                  <a:gd name="connsiteX27-517" fmla="*/ 2090436 w 4228949"/>
                  <a:gd name="connsiteY27-518" fmla="*/ 9092 h 4108405"/>
                  <a:gd name="connsiteX28-519" fmla="*/ 2090436 w 4228949"/>
                  <a:gd name="connsiteY28-520" fmla="*/ 0 h 4108405"/>
                  <a:gd name="connsiteX0-521" fmla="*/ 739525 w 4228949"/>
                  <a:gd name="connsiteY0-522" fmla="*/ 1076860 h 4108405"/>
                  <a:gd name="connsiteX1-523" fmla="*/ 742648 w 4228949"/>
                  <a:gd name="connsiteY1-524" fmla="*/ 1078706 h 4108405"/>
                  <a:gd name="connsiteX2-525" fmla="*/ 739525 w 4228949"/>
                  <a:gd name="connsiteY2-526" fmla="*/ 1076860 h 4108405"/>
                  <a:gd name="connsiteX3-527" fmla="*/ 468805 w 4228949"/>
                  <a:gd name="connsiteY3-528" fmla="*/ 916781 h 4108405"/>
                  <a:gd name="connsiteX4-529" fmla="*/ 470434 w 4228949"/>
                  <a:gd name="connsiteY4-530" fmla="*/ 917744 h 4108405"/>
                  <a:gd name="connsiteX5-531" fmla="*/ 468805 w 4228949"/>
                  <a:gd name="connsiteY5-532" fmla="*/ 916781 h 4108405"/>
                  <a:gd name="connsiteX6-533" fmla="*/ 2176945 w 4228949"/>
                  <a:gd name="connsiteY6-534" fmla="*/ 316797 h 4108405"/>
                  <a:gd name="connsiteX7-535" fmla="*/ 2269473 w 4228949"/>
                  <a:gd name="connsiteY7-536" fmla="*/ 321469 h 4108405"/>
                  <a:gd name="connsiteX8-537" fmla="*/ 2090436 w 4228949"/>
                  <a:gd name="connsiteY8-538" fmla="*/ 321469 h 4108405"/>
                  <a:gd name="connsiteX9-539" fmla="*/ 2090436 w 4228949"/>
                  <a:gd name="connsiteY9-540" fmla="*/ 321165 h 4108405"/>
                  <a:gd name="connsiteX10-541" fmla="*/ 2176945 w 4228949"/>
                  <a:gd name="connsiteY10-542" fmla="*/ 316797 h 4108405"/>
                  <a:gd name="connsiteX11-543" fmla="*/ 2290461 w 4228949"/>
                  <a:gd name="connsiteY11-544" fmla="*/ 321469 h 4108405"/>
                  <a:gd name="connsiteX12-545" fmla="*/ 4228786 w 4228949"/>
                  <a:gd name="connsiteY12-546" fmla="*/ 2056565 h 4108405"/>
                  <a:gd name="connsiteX13-547" fmla="*/ 2176946 w 4228949"/>
                  <a:gd name="connsiteY13-548" fmla="*/ 4108405 h 4108405"/>
                  <a:gd name="connsiteX14-549" fmla="*/ 125105 w 4228949"/>
                  <a:gd name="connsiteY14-550" fmla="*/ 2056565 h 4108405"/>
                  <a:gd name="connsiteX15-551" fmla="*/ 437178 w 4228949"/>
                  <a:gd name="connsiteY15-552" fmla="*/ 2056564 h 4108405"/>
                  <a:gd name="connsiteX16-553" fmla="*/ 2176945 w 4228949"/>
                  <a:gd name="connsiteY16-554" fmla="*/ 3796331 h 4108405"/>
                  <a:gd name="connsiteX17-555" fmla="*/ 3916711 w 4228949"/>
                  <a:gd name="connsiteY17-556" fmla="*/ 2056564 h 4108405"/>
                  <a:gd name="connsiteX18-557" fmla="*/ 2269473 w 4228949"/>
                  <a:gd name="connsiteY18-558" fmla="*/ 321469 h 4108405"/>
                  <a:gd name="connsiteX19-559" fmla="*/ 2290461 w 4228949"/>
                  <a:gd name="connsiteY19-560" fmla="*/ 321469 h 4108405"/>
                  <a:gd name="connsiteX20-561" fmla="*/ 2090436 w 4228949"/>
                  <a:gd name="connsiteY20-562" fmla="*/ 9092 h 4108405"/>
                  <a:gd name="connsiteX21-563" fmla="*/ 2090436 w 4228949"/>
                  <a:gd name="connsiteY21-564" fmla="*/ 321165 h 4108405"/>
                  <a:gd name="connsiteX22-565" fmla="*/ 739525 w 4228949"/>
                  <a:gd name="connsiteY22-566" fmla="*/ 1076860 h 4108405"/>
                  <a:gd name="connsiteX23-567" fmla="*/ 470434 w 4228949"/>
                  <a:gd name="connsiteY23-568" fmla="*/ 917744 h 4108405"/>
                  <a:gd name="connsiteX24-569" fmla="*/ 2090436 w 4228949"/>
                  <a:gd name="connsiteY24-570" fmla="*/ 9092 h 4108405"/>
                  <a:gd name="connsiteX25-571" fmla="*/ 2090436 w 4228949"/>
                  <a:gd name="connsiteY25-572" fmla="*/ 0 h 4108405"/>
                  <a:gd name="connsiteX26-573" fmla="*/ 2090436 w 4228949"/>
                  <a:gd name="connsiteY26-574" fmla="*/ 9092 h 4108405"/>
                  <a:gd name="connsiteX27-575" fmla="*/ 2090436 w 4228949"/>
                  <a:gd name="connsiteY27-576" fmla="*/ 0 h 4108405"/>
                  <a:gd name="connsiteX0-577" fmla="*/ 739525 w 4228925"/>
                  <a:gd name="connsiteY0-578" fmla="*/ 1076860 h 4108405"/>
                  <a:gd name="connsiteX1-579" fmla="*/ 742648 w 4228925"/>
                  <a:gd name="connsiteY1-580" fmla="*/ 1078706 h 4108405"/>
                  <a:gd name="connsiteX2-581" fmla="*/ 739525 w 4228925"/>
                  <a:gd name="connsiteY2-582" fmla="*/ 1076860 h 4108405"/>
                  <a:gd name="connsiteX3-583" fmla="*/ 468805 w 4228925"/>
                  <a:gd name="connsiteY3-584" fmla="*/ 916781 h 4108405"/>
                  <a:gd name="connsiteX4-585" fmla="*/ 470434 w 4228925"/>
                  <a:gd name="connsiteY4-586" fmla="*/ 917744 h 4108405"/>
                  <a:gd name="connsiteX5-587" fmla="*/ 468805 w 4228925"/>
                  <a:gd name="connsiteY5-588" fmla="*/ 916781 h 4108405"/>
                  <a:gd name="connsiteX6-589" fmla="*/ 2176945 w 4228925"/>
                  <a:gd name="connsiteY6-590" fmla="*/ 316797 h 4108405"/>
                  <a:gd name="connsiteX7-591" fmla="*/ 2269473 w 4228925"/>
                  <a:gd name="connsiteY7-592" fmla="*/ 321469 h 4108405"/>
                  <a:gd name="connsiteX8-593" fmla="*/ 2090436 w 4228925"/>
                  <a:gd name="connsiteY8-594" fmla="*/ 321469 h 4108405"/>
                  <a:gd name="connsiteX9-595" fmla="*/ 2090436 w 4228925"/>
                  <a:gd name="connsiteY9-596" fmla="*/ 321165 h 4108405"/>
                  <a:gd name="connsiteX10-597" fmla="*/ 2176945 w 4228925"/>
                  <a:gd name="connsiteY10-598" fmla="*/ 316797 h 4108405"/>
                  <a:gd name="connsiteX11-599" fmla="*/ 2290461 w 4228925"/>
                  <a:gd name="connsiteY11-600" fmla="*/ 321469 h 4108405"/>
                  <a:gd name="connsiteX12-601" fmla="*/ 4228786 w 4228925"/>
                  <a:gd name="connsiteY12-602" fmla="*/ 2056565 h 4108405"/>
                  <a:gd name="connsiteX13-603" fmla="*/ 2176946 w 4228925"/>
                  <a:gd name="connsiteY13-604" fmla="*/ 4108405 h 4108405"/>
                  <a:gd name="connsiteX14-605" fmla="*/ 125105 w 4228925"/>
                  <a:gd name="connsiteY14-606" fmla="*/ 2056565 h 4108405"/>
                  <a:gd name="connsiteX15-607" fmla="*/ 437178 w 4228925"/>
                  <a:gd name="connsiteY15-608" fmla="*/ 2056564 h 4108405"/>
                  <a:gd name="connsiteX16-609" fmla="*/ 2176945 w 4228925"/>
                  <a:gd name="connsiteY16-610" fmla="*/ 3796331 h 4108405"/>
                  <a:gd name="connsiteX17-611" fmla="*/ 3916711 w 4228925"/>
                  <a:gd name="connsiteY17-612" fmla="*/ 2056564 h 4108405"/>
                  <a:gd name="connsiteX18-613" fmla="*/ 2290461 w 4228925"/>
                  <a:gd name="connsiteY18-614" fmla="*/ 321469 h 4108405"/>
                  <a:gd name="connsiteX19-615" fmla="*/ 2090436 w 4228925"/>
                  <a:gd name="connsiteY19-616" fmla="*/ 9092 h 4108405"/>
                  <a:gd name="connsiteX20-617" fmla="*/ 2090436 w 4228925"/>
                  <a:gd name="connsiteY20-618" fmla="*/ 321165 h 4108405"/>
                  <a:gd name="connsiteX21-619" fmla="*/ 739525 w 4228925"/>
                  <a:gd name="connsiteY21-620" fmla="*/ 1076860 h 4108405"/>
                  <a:gd name="connsiteX22-621" fmla="*/ 470434 w 4228925"/>
                  <a:gd name="connsiteY22-622" fmla="*/ 917744 h 4108405"/>
                  <a:gd name="connsiteX23-623" fmla="*/ 2090436 w 4228925"/>
                  <a:gd name="connsiteY23-624" fmla="*/ 9092 h 4108405"/>
                  <a:gd name="connsiteX24-625" fmla="*/ 2090436 w 4228925"/>
                  <a:gd name="connsiteY24-626" fmla="*/ 0 h 4108405"/>
                  <a:gd name="connsiteX25-627" fmla="*/ 2090436 w 4228925"/>
                  <a:gd name="connsiteY25-628" fmla="*/ 9092 h 4108405"/>
                  <a:gd name="connsiteX26-629" fmla="*/ 2090436 w 4228925"/>
                  <a:gd name="connsiteY26-630" fmla="*/ 0 h 4108405"/>
                  <a:gd name="connsiteX0-631" fmla="*/ 739525 w 4228925"/>
                  <a:gd name="connsiteY0-632" fmla="*/ 1076860 h 4108405"/>
                  <a:gd name="connsiteX1-633" fmla="*/ 742648 w 4228925"/>
                  <a:gd name="connsiteY1-634" fmla="*/ 1078706 h 4108405"/>
                  <a:gd name="connsiteX2-635" fmla="*/ 739525 w 4228925"/>
                  <a:gd name="connsiteY2-636" fmla="*/ 1076860 h 4108405"/>
                  <a:gd name="connsiteX3-637" fmla="*/ 468805 w 4228925"/>
                  <a:gd name="connsiteY3-638" fmla="*/ 916781 h 4108405"/>
                  <a:gd name="connsiteX4-639" fmla="*/ 470434 w 4228925"/>
                  <a:gd name="connsiteY4-640" fmla="*/ 917744 h 4108405"/>
                  <a:gd name="connsiteX5-641" fmla="*/ 468805 w 4228925"/>
                  <a:gd name="connsiteY5-642" fmla="*/ 916781 h 4108405"/>
                  <a:gd name="connsiteX6-643" fmla="*/ 2176945 w 4228925"/>
                  <a:gd name="connsiteY6-644" fmla="*/ 316797 h 4108405"/>
                  <a:gd name="connsiteX7-645" fmla="*/ 2090436 w 4228925"/>
                  <a:gd name="connsiteY7-646" fmla="*/ 321469 h 4108405"/>
                  <a:gd name="connsiteX8-647" fmla="*/ 2090436 w 4228925"/>
                  <a:gd name="connsiteY8-648" fmla="*/ 321165 h 4108405"/>
                  <a:gd name="connsiteX9-649" fmla="*/ 2176945 w 4228925"/>
                  <a:gd name="connsiteY9-650" fmla="*/ 316797 h 4108405"/>
                  <a:gd name="connsiteX10-651" fmla="*/ 2290461 w 4228925"/>
                  <a:gd name="connsiteY10-652" fmla="*/ 321469 h 4108405"/>
                  <a:gd name="connsiteX11-653" fmla="*/ 4228786 w 4228925"/>
                  <a:gd name="connsiteY11-654" fmla="*/ 2056565 h 4108405"/>
                  <a:gd name="connsiteX12-655" fmla="*/ 2176946 w 4228925"/>
                  <a:gd name="connsiteY12-656" fmla="*/ 4108405 h 4108405"/>
                  <a:gd name="connsiteX13-657" fmla="*/ 125105 w 4228925"/>
                  <a:gd name="connsiteY13-658" fmla="*/ 2056565 h 4108405"/>
                  <a:gd name="connsiteX14-659" fmla="*/ 437178 w 4228925"/>
                  <a:gd name="connsiteY14-660" fmla="*/ 2056564 h 4108405"/>
                  <a:gd name="connsiteX15-661" fmla="*/ 2176945 w 4228925"/>
                  <a:gd name="connsiteY15-662" fmla="*/ 3796331 h 4108405"/>
                  <a:gd name="connsiteX16-663" fmla="*/ 3916711 w 4228925"/>
                  <a:gd name="connsiteY16-664" fmla="*/ 2056564 h 4108405"/>
                  <a:gd name="connsiteX17-665" fmla="*/ 2290461 w 4228925"/>
                  <a:gd name="connsiteY17-666" fmla="*/ 321469 h 4108405"/>
                  <a:gd name="connsiteX18-667" fmla="*/ 2090436 w 4228925"/>
                  <a:gd name="connsiteY18-668" fmla="*/ 9092 h 4108405"/>
                  <a:gd name="connsiteX19-669" fmla="*/ 2090436 w 4228925"/>
                  <a:gd name="connsiteY19-670" fmla="*/ 321165 h 4108405"/>
                  <a:gd name="connsiteX20-671" fmla="*/ 739525 w 4228925"/>
                  <a:gd name="connsiteY20-672" fmla="*/ 1076860 h 4108405"/>
                  <a:gd name="connsiteX21-673" fmla="*/ 470434 w 4228925"/>
                  <a:gd name="connsiteY21-674" fmla="*/ 917744 h 4108405"/>
                  <a:gd name="connsiteX22-675" fmla="*/ 2090436 w 4228925"/>
                  <a:gd name="connsiteY22-676" fmla="*/ 9092 h 4108405"/>
                  <a:gd name="connsiteX23-677" fmla="*/ 2090436 w 4228925"/>
                  <a:gd name="connsiteY23-678" fmla="*/ 0 h 4108405"/>
                  <a:gd name="connsiteX24-679" fmla="*/ 2090436 w 4228925"/>
                  <a:gd name="connsiteY24-680" fmla="*/ 9092 h 4108405"/>
                  <a:gd name="connsiteX25-681" fmla="*/ 2090436 w 4228925"/>
                  <a:gd name="connsiteY25-682" fmla="*/ 0 h 4108405"/>
                  <a:gd name="connsiteX0-683" fmla="*/ 739525 w 4228925"/>
                  <a:gd name="connsiteY0-684" fmla="*/ 1076860 h 4108405"/>
                  <a:gd name="connsiteX1-685" fmla="*/ 742648 w 4228925"/>
                  <a:gd name="connsiteY1-686" fmla="*/ 1078706 h 4108405"/>
                  <a:gd name="connsiteX2-687" fmla="*/ 739525 w 4228925"/>
                  <a:gd name="connsiteY2-688" fmla="*/ 1076860 h 4108405"/>
                  <a:gd name="connsiteX3-689" fmla="*/ 468805 w 4228925"/>
                  <a:gd name="connsiteY3-690" fmla="*/ 916781 h 4108405"/>
                  <a:gd name="connsiteX4-691" fmla="*/ 470434 w 4228925"/>
                  <a:gd name="connsiteY4-692" fmla="*/ 917744 h 4108405"/>
                  <a:gd name="connsiteX5-693" fmla="*/ 468805 w 4228925"/>
                  <a:gd name="connsiteY5-694" fmla="*/ 916781 h 4108405"/>
                  <a:gd name="connsiteX6-695" fmla="*/ 2090436 w 4228925"/>
                  <a:gd name="connsiteY6-696" fmla="*/ 321165 h 4108405"/>
                  <a:gd name="connsiteX7-697" fmla="*/ 2090436 w 4228925"/>
                  <a:gd name="connsiteY7-698" fmla="*/ 321469 h 4108405"/>
                  <a:gd name="connsiteX8-699" fmla="*/ 2090436 w 4228925"/>
                  <a:gd name="connsiteY8-700" fmla="*/ 321165 h 4108405"/>
                  <a:gd name="connsiteX9-701" fmla="*/ 2290461 w 4228925"/>
                  <a:gd name="connsiteY9-702" fmla="*/ 321469 h 4108405"/>
                  <a:gd name="connsiteX10-703" fmla="*/ 4228786 w 4228925"/>
                  <a:gd name="connsiteY10-704" fmla="*/ 2056565 h 4108405"/>
                  <a:gd name="connsiteX11-705" fmla="*/ 2176946 w 4228925"/>
                  <a:gd name="connsiteY11-706" fmla="*/ 4108405 h 4108405"/>
                  <a:gd name="connsiteX12-707" fmla="*/ 125105 w 4228925"/>
                  <a:gd name="connsiteY12-708" fmla="*/ 2056565 h 4108405"/>
                  <a:gd name="connsiteX13-709" fmla="*/ 437178 w 4228925"/>
                  <a:gd name="connsiteY13-710" fmla="*/ 2056564 h 4108405"/>
                  <a:gd name="connsiteX14-711" fmla="*/ 2176945 w 4228925"/>
                  <a:gd name="connsiteY14-712" fmla="*/ 3796331 h 4108405"/>
                  <a:gd name="connsiteX15-713" fmla="*/ 3916711 w 4228925"/>
                  <a:gd name="connsiteY15-714" fmla="*/ 2056564 h 4108405"/>
                  <a:gd name="connsiteX16-715" fmla="*/ 2290461 w 4228925"/>
                  <a:gd name="connsiteY16-716" fmla="*/ 321469 h 4108405"/>
                  <a:gd name="connsiteX17-717" fmla="*/ 2090436 w 4228925"/>
                  <a:gd name="connsiteY17-718" fmla="*/ 9092 h 4108405"/>
                  <a:gd name="connsiteX18-719" fmla="*/ 2090436 w 4228925"/>
                  <a:gd name="connsiteY18-720" fmla="*/ 321165 h 4108405"/>
                  <a:gd name="connsiteX19-721" fmla="*/ 739525 w 4228925"/>
                  <a:gd name="connsiteY19-722" fmla="*/ 1076860 h 4108405"/>
                  <a:gd name="connsiteX20-723" fmla="*/ 470434 w 4228925"/>
                  <a:gd name="connsiteY20-724" fmla="*/ 917744 h 4108405"/>
                  <a:gd name="connsiteX21-725" fmla="*/ 2090436 w 4228925"/>
                  <a:gd name="connsiteY21-726" fmla="*/ 9092 h 4108405"/>
                  <a:gd name="connsiteX22-727" fmla="*/ 2090436 w 4228925"/>
                  <a:gd name="connsiteY22-728" fmla="*/ 0 h 4108405"/>
                  <a:gd name="connsiteX23-729" fmla="*/ 2090436 w 4228925"/>
                  <a:gd name="connsiteY23-730" fmla="*/ 9092 h 4108405"/>
                  <a:gd name="connsiteX24-731" fmla="*/ 2090436 w 4228925"/>
                  <a:gd name="connsiteY24-732" fmla="*/ 0 h 4108405"/>
                  <a:gd name="connsiteX0-733" fmla="*/ 739525 w 4228925"/>
                  <a:gd name="connsiteY0-734" fmla="*/ 1067768 h 4099313"/>
                  <a:gd name="connsiteX1-735" fmla="*/ 742648 w 4228925"/>
                  <a:gd name="connsiteY1-736" fmla="*/ 1069614 h 4099313"/>
                  <a:gd name="connsiteX2-737" fmla="*/ 739525 w 4228925"/>
                  <a:gd name="connsiteY2-738" fmla="*/ 1067768 h 4099313"/>
                  <a:gd name="connsiteX3-739" fmla="*/ 468805 w 4228925"/>
                  <a:gd name="connsiteY3-740" fmla="*/ 907689 h 4099313"/>
                  <a:gd name="connsiteX4-741" fmla="*/ 470434 w 4228925"/>
                  <a:gd name="connsiteY4-742" fmla="*/ 908652 h 4099313"/>
                  <a:gd name="connsiteX5-743" fmla="*/ 468805 w 4228925"/>
                  <a:gd name="connsiteY5-744" fmla="*/ 907689 h 4099313"/>
                  <a:gd name="connsiteX6-745" fmla="*/ 2090436 w 4228925"/>
                  <a:gd name="connsiteY6-746" fmla="*/ 312073 h 4099313"/>
                  <a:gd name="connsiteX7-747" fmla="*/ 2090436 w 4228925"/>
                  <a:gd name="connsiteY7-748" fmla="*/ 312377 h 4099313"/>
                  <a:gd name="connsiteX8-749" fmla="*/ 2090436 w 4228925"/>
                  <a:gd name="connsiteY8-750" fmla="*/ 312073 h 4099313"/>
                  <a:gd name="connsiteX9-751" fmla="*/ 2290461 w 4228925"/>
                  <a:gd name="connsiteY9-752" fmla="*/ 312377 h 4099313"/>
                  <a:gd name="connsiteX10-753" fmla="*/ 4228786 w 4228925"/>
                  <a:gd name="connsiteY10-754" fmla="*/ 2047473 h 4099313"/>
                  <a:gd name="connsiteX11-755" fmla="*/ 2176946 w 4228925"/>
                  <a:gd name="connsiteY11-756" fmla="*/ 4099313 h 4099313"/>
                  <a:gd name="connsiteX12-757" fmla="*/ 125105 w 4228925"/>
                  <a:gd name="connsiteY12-758" fmla="*/ 2047473 h 4099313"/>
                  <a:gd name="connsiteX13-759" fmla="*/ 437178 w 4228925"/>
                  <a:gd name="connsiteY13-760" fmla="*/ 2047472 h 4099313"/>
                  <a:gd name="connsiteX14-761" fmla="*/ 2176945 w 4228925"/>
                  <a:gd name="connsiteY14-762" fmla="*/ 3787239 h 4099313"/>
                  <a:gd name="connsiteX15-763" fmla="*/ 3916711 w 4228925"/>
                  <a:gd name="connsiteY15-764" fmla="*/ 2047472 h 4099313"/>
                  <a:gd name="connsiteX16-765" fmla="*/ 2290461 w 4228925"/>
                  <a:gd name="connsiteY16-766" fmla="*/ 312377 h 4099313"/>
                  <a:gd name="connsiteX17-767" fmla="*/ 2090436 w 4228925"/>
                  <a:gd name="connsiteY17-768" fmla="*/ 0 h 4099313"/>
                  <a:gd name="connsiteX18-769" fmla="*/ 2090436 w 4228925"/>
                  <a:gd name="connsiteY18-770" fmla="*/ 312073 h 4099313"/>
                  <a:gd name="connsiteX19-771" fmla="*/ 739525 w 4228925"/>
                  <a:gd name="connsiteY19-772" fmla="*/ 1067768 h 4099313"/>
                  <a:gd name="connsiteX20-773" fmla="*/ 470434 w 4228925"/>
                  <a:gd name="connsiteY20-774" fmla="*/ 908652 h 4099313"/>
                  <a:gd name="connsiteX21-775" fmla="*/ 2090436 w 4228925"/>
                  <a:gd name="connsiteY21-776" fmla="*/ 0 h 4099313"/>
                  <a:gd name="connsiteX0-777" fmla="*/ 739525 w 4353891"/>
                  <a:gd name="connsiteY0-778" fmla="*/ 1067768 h 4099313"/>
                  <a:gd name="connsiteX1-779" fmla="*/ 742648 w 4353891"/>
                  <a:gd name="connsiteY1-780" fmla="*/ 1069614 h 4099313"/>
                  <a:gd name="connsiteX2-781" fmla="*/ 739525 w 4353891"/>
                  <a:gd name="connsiteY2-782" fmla="*/ 1067768 h 4099313"/>
                  <a:gd name="connsiteX3-783" fmla="*/ 468805 w 4353891"/>
                  <a:gd name="connsiteY3-784" fmla="*/ 907689 h 4099313"/>
                  <a:gd name="connsiteX4-785" fmla="*/ 470434 w 4353891"/>
                  <a:gd name="connsiteY4-786" fmla="*/ 908652 h 4099313"/>
                  <a:gd name="connsiteX5-787" fmla="*/ 468805 w 4353891"/>
                  <a:gd name="connsiteY5-788" fmla="*/ 907689 h 4099313"/>
                  <a:gd name="connsiteX6-789" fmla="*/ 2090436 w 4353891"/>
                  <a:gd name="connsiteY6-790" fmla="*/ 312073 h 4099313"/>
                  <a:gd name="connsiteX7-791" fmla="*/ 2090436 w 4353891"/>
                  <a:gd name="connsiteY7-792" fmla="*/ 312377 h 4099313"/>
                  <a:gd name="connsiteX8-793" fmla="*/ 2090436 w 4353891"/>
                  <a:gd name="connsiteY8-794" fmla="*/ 312073 h 4099313"/>
                  <a:gd name="connsiteX9-795" fmla="*/ 3916711 w 4353891"/>
                  <a:gd name="connsiteY9-796" fmla="*/ 2047472 h 4099313"/>
                  <a:gd name="connsiteX10-797" fmla="*/ 4228786 w 4353891"/>
                  <a:gd name="connsiteY10-798" fmla="*/ 2047473 h 4099313"/>
                  <a:gd name="connsiteX11-799" fmla="*/ 2176946 w 4353891"/>
                  <a:gd name="connsiteY11-800" fmla="*/ 4099313 h 4099313"/>
                  <a:gd name="connsiteX12-801" fmla="*/ 125105 w 4353891"/>
                  <a:gd name="connsiteY12-802" fmla="*/ 2047473 h 4099313"/>
                  <a:gd name="connsiteX13-803" fmla="*/ 437178 w 4353891"/>
                  <a:gd name="connsiteY13-804" fmla="*/ 2047472 h 4099313"/>
                  <a:gd name="connsiteX14-805" fmla="*/ 2176945 w 4353891"/>
                  <a:gd name="connsiteY14-806" fmla="*/ 3787239 h 4099313"/>
                  <a:gd name="connsiteX15-807" fmla="*/ 3916711 w 4353891"/>
                  <a:gd name="connsiteY15-808" fmla="*/ 2047472 h 4099313"/>
                  <a:gd name="connsiteX16-809" fmla="*/ 2090436 w 4353891"/>
                  <a:gd name="connsiteY16-810" fmla="*/ 0 h 4099313"/>
                  <a:gd name="connsiteX17-811" fmla="*/ 2090436 w 4353891"/>
                  <a:gd name="connsiteY17-812" fmla="*/ 312073 h 4099313"/>
                  <a:gd name="connsiteX18-813" fmla="*/ 739525 w 4353891"/>
                  <a:gd name="connsiteY18-814" fmla="*/ 1067768 h 4099313"/>
                  <a:gd name="connsiteX19-815" fmla="*/ 470434 w 4353891"/>
                  <a:gd name="connsiteY19-816" fmla="*/ 908652 h 4099313"/>
                  <a:gd name="connsiteX20-817" fmla="*/ 2090436 w 4353891"/>
                  <a:gd name="connsiteY20-818" fmla="*/ 0 h 4099313"/>
                  <a:gd name="connsiteX0-819" fmla="*/ 614420 w 4228786"/>
                  <a:gd name="connsiteY0-820" fmla="*/ 1067768 h 4099313"/>
                  <a:gd name="connsiteX1-821" fmla="*/ 617543 w 4228786"/>
                  <a:gd name="connsiteY1-822" fmla="*/ 1069614 h 4099313"/>
                  <a:gd name="connsiteX2-823" fmla="*/ 614420 w 4228786"/>
                  <a:gd name="connsiteY2-824" fmla="*/ 1067768 h 4099313"/>
                  <a:gd name="connsiteX3-825" fmla="*/ 343700 w 4228786"/>
                  <a:gd name="connsiteY3-826" fmla="*/ 907689 h 4099313"/>
                  <a:gd name="connsiteX4-827" fmla="*/ 345329 w 4228786"/>
                  <a:gd name="connsiteY4-828" fmla="*/ 908652 h 4099313"/>
                  <a:gd name="connsiteX5-829" fmla="*/ 343700 w 4228786"/>
                  <a:gd name="connsiteY5-830" fmla="*/ 907689 h 4099313"/>
                  <a:gd name="connsiteX6-831" fmla="*/ 1965331 w 4228786"/>
                  <a:gd name="connsiteY6-832" fmla="*/ 312073 h 4099313"/>
                  <a:gd name="connsiteX7-833" fmla="*/ 1965331 w 4228786"/>
                  <a:gd name="connsiteY7-834" fmla="*/ 312377 h 4099313"/>
                  <a:gd name="connsiteX8-835" fmla="*/ 1965331 w 4228786"/>
                  <a:gd name="connsiteY8-836" fmla="*/ 312073 h 4099313"/>
                  <a:gd name="connsiteX9-837" fmla="*/ 3791606 w 4228786"/>
                  <a:gd name="connsiteY9-838" fmla="*/ 2047472 h 4099313"/>
                  <a:gd name="connsiteX10-839" fmla="*/ 4103681 w 4228786"/>
                  <a:gd name="connsiteY10-840" fmla="*/ 2047473 h 4099313"/>
                  <a:gd name="connsiteX11-841" fmla="*/ 2051841 w 4228786"/>
                  <a:gd name="connsiteY11-842" fmla="*/ 4099313 h 4099313"/>
                  <a:gd name="connsiteX12-843" fmla="*/ 0 w 4228786"/>
                  <a:gd name="connsiteY12-844" fmla="*/ 2047473 h 4099313"/>
                  <a:gd name="connsiteX13-845" fmla="*/ 2051840 w 4228786"/>
                  <a:gd name="connsiteY13-846" fmla="*/ 3787239 h 4099313"/>
                  <a:gd name="connsiteX14-847" fmla="*/ 3791606 w 4228786"/>
                  <a:gd name="connsiteY14-848" fmla="*/ 2047472 h 4099313"/>
                  <a:gd name="connsiteX15-849" fmla="*/ 1965331 w 4228786"/>
                  <a:gd name="connsiteY15-850" fmla="*/ 0 h 4099313"/>
                  <a:gd name="connsiteX16-851" fmla="*/ 1965331 w 4228786"/>
                  <a:gd name="connsiteY16-852" fmla="*/ 312073 h 4099313"/>
                  <a:gd name="connsiteX17-853" fmla="*/ 614420 w 4228786"/>
                  <a:gd name="connsiteY17-854" fmla="*/ 1067768 h 4099313"/>
                  <a:gd name="connsiteX18-855" fmla="*/ 345329 w 4228786"/>
                  <a:gd name="connsiteY18-856" fmla="*/ 908652 h 4099313"/>
                  <a:gd name="connsiteX19-857" fmla="*/ 1965331 w 4228786"/>
                  <a:gd name="connsiteY19-858" fmla="*/ 0 h 4099313"/>
                  <a:gd name="connsiteX0-859" fmla="*/ 270720 w 3885086"/>
                  <a:gd name="connsiteY0-860" fmla="*/ 1067768 h 4224418"/>
                  <a:gd name="connsiteX1-861" fmla="*/ 273843 w 3885086"/>
                  <a:gd name="connsiteY1-862" fmla="*/ 1069614 h 4224418"/>
                  <a:gd name="connsiteX2-863" fmla="*/ 270720 w 3885086"/>
                  <a:gd name="connsiteY2-864" fmla="*/ 1067768 h 4224418"/>
                  <a:gd name="connsiteX3-865" fmla="*/ 0 w 3885086"/>
                  <a:gd name="connsiteY3-866" fmla="*/ 907689 h 4224418"/>
                  <a:gd name="connsiteX4-867" fmla="*/ 1629 w 3885086"/>
                  <a:gd name="connsiteY4-868" fmla="*/ 908652 h 4224418"/>
                  <a:gd name="connsiteX5-869" fmla="*/ 0 w 3885086"/>
                  <a:gd name="connsiteY5-870" fmla="*/ 907689 h 4224418"/>
                  <a:gd name="connsiteX6-871" fmla="*/ 1621631 w 3885086"/>
                  <a:gd name="connsiteY6-872" fmla="*/ 312073 h 4224418"/>
                  <a:gd name="connsiteX7-873" fmla="*/ 1621631 w 3885086"/>
                  <a:gd name="connsiteY7-874" fmla="*/ 312377 h 4224418"/>
                  <a:gd name="connsiteX8-875" fmla="*/ 1621631 w 3885086"/>
                  <a:gd name="connsiteY8-876" fmla="*/ 312073 h 4224418"/>
                  <a:gd name="connsiteX9-877" fmla="*/ 3447906 w 3885086"/>
                  <a:gd name="connsiteY9-878" fmla="*/ 2047472 h 4224418"/>
                  <a:gd name="connsiteX10-879" fmla="*/ 3759981 w 3885086"/>
                  <a:gd name="connsiteY10-880" fmla="*/ 2047473 h 4224418"/>
                  <a:gd name="connsiteX11-881" fmla="*/ 1708141 w 3885086"/>
                  <a:gd name="connsiteY11-882" fmla="*/ 4099313 h 4224418"/>
                  <a:gd name="connsiteX12-883" fmla="*/ 1708140 w 3885086"/>
                  <a:gd name="connsiteY12-884" fmla="*/ 3787239 h 4224418"/>
                  <a:gd name="connsiteX13-885" fmla="*/ 3447906 w 3885086"/>
                  <a:gd name="connsiteY13-886" fmla="*/ 2047472 h 4224418"/>
                  <a:gd name="connsiteX14-887" fmla="*/ 1621631 w 3885086"/>
                  <a:gd name="connsiteY14-888" fmla="*/ 0 h 4224418"/>
                  <a:gd name="connsiteX15-889" fmla="*/ 1621631 w 3885086"/>
                  <a:gd name="connsiteY15-890" fmla="*/ 312073 h 4224418"/>
                  <a:gd name="connsiteX16-891" fmla="*/ 270720 w 3885086"/>
                  <a:gd name="connsiteY16-892" fmla="*/ 1067768 h 4224418"/>
                  <a:gd name="connsiteX17-893" fmla="*/ 1629 w 3885086"/>
                  <a:gd name="connsiteY17-894" fmla="*/ 908652 h 4224418"/>
                  <a:gd name="connsiteX18-895" fmla="*/ 1621631 w 3885086"/>
                  <a:gd name="connsiteY18-896" fmla="*/ 0 h 4224418"/>
                  <a:gd name="connsiteX0-897" fmla="*/ 270720 w 3885086"/>
                  <a:gd name="connsiteY0-898" fmla="*/ 1067768 h 4099313"/>
                  <a:gd name="connsiteX1-899" fmla="*/ 273843 w 3885086"/>
                  <a:gd name="connsiteY1-900" fmla="*/ 1069614 h 4099313"/>
                  <a:gd name="connsiteX2-901" fmla="*/ 270720 w 3885086"/>
                  <a:gd name="connsiteY2-902" fmla="*/ 1067768 h 4099313"/>
                  <a:gd name="connsiteX3-903" fmla="*/ 0 w 3885086"/>
                  <a:gd name="connsiteY3-904" fmla="*/ 907689 h 4099313"/>
                  <a:gd name="connsiteX4-905" fmla="*/ 1629 w 3885086"/>
                  <a:gd name="connsiteY4-906" fmla="*/ 908652 h 4099313"/>
                  <a:gd name="connsiteX5-907" fmla="*/ 0 w 3885086"/>
                  <a:gd name="connsiteY5-908" fmla="*/ 907689 h 4099313"/>
                  <a:gd name="connsiteX6-909" fmla="*/ 1621631 w 3885086"/>
                  <a:gd name="connsiteY6-910" fmla="*/ 312073 h 4099313"/>
                  <a:gd name="connsiteX7-911" fmla="*/ 1621631 w 3885086"/>
                  <a:gd name="connsiteY7-912" fmla="*/ 312377 h 4099313"/>
                  <a:gd name="connsiteX8-913" fmla="*/ 1621631 w 3885086"/>
                  <a:gd name="connsiteY8-914" fmla="*/ 312073 h 4099313"/>
                  <a:gd name="connsiteX9-915" fmla="*/ 3447906 w 3885086"/>
                  <a:gd name="connsiteY9-916" fmla="*/ 2047472 h 4099313"/>
                  <a:gd name="connsiteX10-917" fmla="*/ 3759981 w 3885086"/>
                  <a:gd name="connsiteY10-918" fmla="*/ 2047473 h 4099313"/>
                  <a:gd name="connsiteX11-919" fmla="*/ 1708141 w 3885086"/>
                  <a:gd name="connsiteY11-920" fmla="*/ 4099313 h 4099313"/>
                  <a:gd name="connsiteX12-921" fmla="*/ 3447906 w 3885086"/>
                  <a:gd name="connsiteY12-922" fmla="*/ 2047472 h 4099313"/>
                  <a:gd name="connsiteX13-923" fmla="*/ 1621631 w 3885086"/>
                  <a:gd name="connsiteY13-924" fmla="*/ 0 h 4099313"/>
                  <a:gd name="connsiteX14-925" fmla="*/ 1621631 w 3885086"/>
                  <a:gd name="connsiteY14-926" fmla="*/ 312073 h 4099313"/>
                  <a:gd name="connsiteX15-927" fmla="*/ 270720 w 3885086"/>
                  <a:gd name="connsiteY15-928" fmla="*/ 1067768 h 4099313"/>
                  <a:gd name="connsiteX16-929" fmla="*/ 1629 w 3885086"/>
                  <a:gd name="connsiteY16-930" fmla="*/ 908652 h 4099313"/>
                  <a:gd name="connsiteX17-931" fmla="*/ 1621631 w 3885086"/>
                  <a:gd name="connsiteY17-932" fmla="*/ 0 h 4099313"/>
                  <a:gd name="connsiteX0-933" fmla="*/ 270720 w 3760643"/>
                  <a:gd name="connsiteY0-934" fmla="*/ 1067768 h 2047473"/>
                  <a:gd name="connsiteX1-935" fmla="*/ 273843 w 3760643"/>
                  <a:gd name="connsiteY1-936" fmla="*/ 1069614 h 2047473"/>
                  <a:gd name="connsiteX2-937" fmla="*/ 270720 w 3760643"/>
                  <a:gd name="connsiteY2-938" fmla="*/ 1067768 h 2047473"/>
                  <a:gd name="connsiteX3-939" fmla="*/ 0 w 3760643"/>
                  <a:gd name="connsiteY3-940" fmla="*/ 907689 h 2047473"/>
                  <a:gd name="connsiteX4-941" fmla="*/ 1629 w 3760643"/>
                  <a:gd name="connsiteY4-942" fmla="*/ 908652 h 2047473"/>
                  <a:gd name="connsiteX5-943" fmla="*/ 0 w 3760643"/>
                  <a:gd name="connsiteY5-944" fmla="*/ 907689 h 2047473"/>
                  <a:gd name="connsiteX6-945" fmla="*/ 1621631 w 3760643"/>
                  <a:gd name="connsiteY6-946" fmla="*/ 312073 h 2047473"/>
                  <a:gd name="connsiteX7-947" fmla="*/ 1621631 w 3760643"/>
                  <a:gd name="connsiteY7-948" fmla="*/ 312377 h 2047473"/>
                  <a:gd name="connsiteX8-949" fmla="*/ 1621631 w 3760643"/>
                  <a:gd name="connsiteY8-950" fmla="*/ 312073 h 2047473"/>
                  <a:gd name="connsiteX9-951" fmla="*/ 3447906 w 3760643"/>
                  <a:gd name="connsiteY9-952" fmla="*/ 2047472 h 2047473"/>
                  <a:gd name="connsiteX10-953" fmla="*/ 3759981 w 3760643"/>
                  <a:gd name="connsiteY10-954" fmla="*/ 2047473 h 2047473"/>
                  <a:gd name="connsiteX11-955" fmla="*/ 3447906 w 3760643"/>
                  <a:gd name="connsiteY11-956" fmla="*/ 2047472 h 2047473"/>
                  <a:gd name="connsiteX12-957" fmla="*/ 1621631 w 3760643"/>
                  <a:gd name="connsiteY12-958" fmla="*/ 0 h 2047473"/>
                  <a:gd name="connsiteX13-959" fmla="*/ 1621631 w 3760643"/>
                  <a:gd name="connsiteY13-960" fmla="*/ 312073 h 2047473"/>
                  <a:gd name="connsiteX14-961" fmla="*/ 270720 w 3760643"/>
                  <a:gd name="connsiteY14-962" fmla="*/ 1067768 h 2047473"/>
                  <a:gd name="connsiteX15-963" fmla="*/ 1629 w 3760643"/>
                  <a:gd name="connsiteY15-964" fmla="*/ 908652 h 2047473"/>
                  <a:gd name="connsiteX16-965" fmla="*/ 1621631 w 3760643"/>
                  <a:gd name="connsiteY16-966" fmla="*/ 0 h 2047473"/>
                  <a:gd name="connsiteX0-967" fmla="*/ 270720 w 1621631"/>
                  <a:gd name="connsiteY0-968" fmla="*/ 1067768 h 1069614"/>
                  <a:gd name="connsiteX1-969" fmla="*/ 273843 w 1621631"/>
                  <a:gd name="connsiteY1-970" fmla="*/ 1069614 h 1069614"/>
                  <a:gd name="connsiteX2-971" fmla="*/ 270720 w 1621631"/>
                  <a:gd name="connsiteY2-972" fmla="*/ 1067768 h 1069614"/>
                  <a:gd name="connsiteX3-973" fmla="*/ 0 w 1621631"/>
                  <a:gd name="connsiteY3-974" fmla="*/ 907689 h 1069614"/>
                  <a:gd name="connsiteX4-975" fmla="*/ 1629 w 1621631"/>
                  <a:gd name="connsiteY4-976" fmla="*/ 908652 h 1069614"/>
                  <a:gd name="connsiteX5-977" fmla="*/ 0 w 1621631"/>
                  <a:gd name="connsiteY5-978" fmla="*/ 907689 h 1069614"/>
                  <a:gd name="connsiteX6-979" fmla="*/ 1621631 w 1621631"/>
                  <a:gd name="connsiteY6-980" fmla="*/ 312073 h 1069614"/>
                  <a:gd name="connsiteX7-981" fmla="*/ 1621631 w 1621631"/>
                  <a:gd name="connsiteY7-982" fmla="*/ 312377 h 1069614"/>
                  <a:gd name="connsiteX8-983" fmla="*/ 1621631 w 1621631"/>
                  <a:gd name="connsiteY8-984" fmla="*/ 312073 h 1069614"/>
                  <a:gd name="connsiteX9-985" fmla="*/ 1621631 w 1621631"/>
                  <a:gd name="connsiteY9-986" fmla="*/ 0 h 1069614"/>
                  <a:gd name="connsiteX10-987" fmla="*/ 1621631 w 1621631"/>
                  <a:gd name="connsiteY10-988" fmla="*/ 312073 h 1069614"/>
                  <a:gd name="connsiteX11-989" fmla="*/ 270720 w 1621631"/>
                  <a:gd name="connsiteY11-990" fmla="*/ 1067768 h 1069614"/>
                  <a:gd name="connsiteX12-991" fmla="*/ 1629 w 1621631"/>
                  <a:gd name="connsiteY12-992" fmla="*/ 908652 h 1069614"/>
                  <a:gd name="connsiteX13-993" fmla="*/ 1621631 w 1621631"/>
                  <a:gd name="connsiteY13-994" fmla="*/ 0 h 1069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noAutofit/>
              </a:bodyPr>
              <a:lstStyle/>
              <a:p>
                <a:pPr algn="ctr" defTabSz="698500" fontAlgn="base">
                  <a:spcBef>
                    <a:spcPct val="0"/>
                  </a:spcBef>
                  <a:spcAft>
                    <a:spcPct val="0"/>
                  </a:spcAft>
                </a:pPr>
                <a:endParaRPr lang="en-US" sz="1350" spc="-38" dirty="0">
                  <a:solidFill>
                    <a:schemeClr val="accent1"/>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60" name="组合 59"/>
          <p:cNvGrpSpPr/>
          <p:nvPr/>
        </p:nvGrpSpPr>
        <p:grpSpPr>
          <a:xfrm>
            <a:off x="2274252" y="2001510"/>
            <a:ext cx="1689711" cy="1267531"/>
            <a:chOff x="1508336" y="2668679"/>
            <a:chExt cx="2252948" cy="1690040"/>
          </a:xfrm>
        </p:grpSpPr>
        <p:sp>
          <p:nvSpPr>
            <p:cNvPr id="61" name="Rectangle 56"/>
            <p:cNvSpPr/>
            <p:nvPr/>
          </p:nvSpPr>
          <p:spPr>
            <a:xfrm>
              <a:off x="1530811" y="2668679"/>
              <a:ext cx="2138983" cy="384721"/>
            </a:xfrm>
            <a:prstGeom prst="rect">
              <a:avLst/>
            </a:prstGeom>
            <a:noFill/>
            <a:ln>
              <a:noFill/>
            </a:ln>
          </p:spPr>
          <p:txBody>
            <a:bodyPr wrap="square">
              <a:spAutoFit/>
            </a:bodyPr>
            <a:lstStyle/>
            <a:p>
              <a:pPr algn="ctr" defTabSz="698500" fontAlgn="base">
                <a:lnSpc>
                  <a:spcPct val="85000"/>
                </a:lnSpc>
                <a:spcBef>
                  <a:spcPct val="0"/>
                </a:spcBef>
                <a:spcAft>
                  <a:spcPct val="0"/>
                </a:spcAft>
              </a:pPr>
              <a:r>
                <a:rPr lang="zh-CN" altLang="en-US" sz="1500" b="1" dirty="0">
                  <a:solidFill>
                    <a:schemeClr val="tx2"/>
                  </a:solidFill>
                  <a:latin typeface="微软雅黑" panose="020B0503020204020204" pitchFamily="34" charset="-122"/>
                  <a:ea typeface="微软雅黑" panose="020B0503020204020204" pitchFamily="34" charset="-122"/>
                  <a:cs typeface="Segoe UI" panose="020B0502040204020203" pitchFamily="34" charset="0"/>
                </a:rPr>
                <a:t>单击添加文本</a:t>
              </a:r>
              <a:endParaRPr lang="en-US" altLang="zh-CN" sz="1500" b="1" dirty="0">
                <a:solidFill>
                  <a:schemeClr val="tx2"/>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2" name="矩形 61"/>
            <p:cNvSpPr/>
            <p:nvPr/>
          </p:nvSpPr>
          <p:spPr>
            <a:xfrm>
              <a:off x="1508336" y="3250724"/>
              <a:ext cx="2252948" cy="1107995"/>
            </a:xfrm>
            <a:prstGeom prst="rect">
              <a:avLst/>
            </a:prstGeom>
          </p:spPr>
          <p:txBody>
            <a:bodyPr wrap="square">
              <a:spAutoFit/>
            </a:bodyPr>
            <a:lstStyle/>
            <a:p>
              <a:pPr lvl="0" algn="ct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lvl="0" algn="ct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lvl="0" algn="ct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en-US" altLang="zh-CN" sz="1200" dirty="0">
                <a:solidFill>
                  <a:schemeClr val="tx2"/>
                </a:solidFill>
                <a:latin typeface="微软雅黑" panose="020B0503020204020204" pitchFamily="34" charset="-122"/>
                <a:ea typeface="微软雅黑" panose="020B0503020204020204" pitchFamily="34" charset="-122"/>
              </a:endParaRPr>
            </a:p>
            <a:p>
              <a:pPr lvl="0" algn="ctr"/>
              <a:r>
                <a:rPr lang="zh-CN" altLang="en-US" sz="1200" dirty="0">
                  <a:solidFill>
                    <a:schemeClr val="tx2"/>
                  </a:solidFill>
                  <a:latin typeface="微软雅黑" panose="020B0503020204020204" pitchFamily="34" charset="-122"/>
                  <a:ea typeface="微软雅黑" panose="020B0503020204020204" pitchFamily="34" charset="-122"/>
                </a:rPr>
                <a:t>单击此处添加文本</a:t>
              </a: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sp>
        <p:nvSpPr>
          <p:cNvPr id="6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国内相关研究叙述</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up)">
                                      <p:cBhvr>
                                        <p:cTn id="13" dur="500"/>
                                        <p:tgtEl>
                                          <p:spTgt spid="6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750"/>
                                        <p:tgtEl>
                                          <p:spTgt spid="49"/>
                                        </p:tgtEl>
                                      </p:cBhvr>
                                    </p:animEffect>
                                  </p:childTnLst>
                                </p:cTn>
                              </p:par>
                            </p:childTnLst>
                          </p:cTn>
                        </p:par>
                        <p:par>
                          <p:cTn id="22" fill="hold">
                            <p:stCondLst>
                              <p:cond delay="2500"/>
                            </p:stCondLst>
                            <p:childTnLst>
                              <p:par>
                                <p:cTn id="23" presetID="63" presetClass="path" presetSubtype="0" decel="100000" fill="hold" nodeType="afterEffect">
                                  <p:stCondLst>
                                    <p:cond delay="0"/>
                                  </p:stCondLst>
                                  <p:childTnLst>
                                    <p:animMotion origin="layout" path="M -0.02412 1.91103E-6 L -2.91805E-6 1.91103E-6 " pathEditMode="relative" rAng="0" ptsTypes="AA">
                                      <p:cBhvr>
                                        <p:cTn id="24" dur="500" fill="hold"/>
                                        <p:tgtEl>
                                          <p:spTgt spid="49"/>
                                        </p:tgtEl>
                                        <p:attrNameLst>
                                          <p:attrName>ppt_x</p:attrName>
                                          <p:attrName>ppt_y</p:attrName>
                                        </p:attrNameLst>
                                      </p:cBhvr>
                                      <p:rCtr x="1200" y="0"/>
                                    </p:animMotion>
                                  </p:childTnLst>
                                </p:cTn>
                              </p:par>
                            </p:childTnLst>
                          </p:cTn>
                        </p:par>
                        <p:par>
                          <p:cTn id="25" fill="hold">
                            <p:stCondLst>
                              <p:cond delay="3000"/>
                            </p:stCondLst>
                            <p:childTnLst>
                              <p:par>
                                <p:cTn id="26" presetID="6" presetClass="emph" presetSubtype="0" accel="100000" autoRev="1" fill="hold" nodeType="afterEffect">
                                  <p:stCondLst>
                                    <p:cond delay="0"/>
                                  </p:stCondLst>
                                  <p:childTnLst>
                                    <p:animScale>
                                      <p:cBhvr>
                                        <p:cTn id="27" dur="500" fill="hold"/>
                                        <p:tgtEl>
                                          <p:spTgt spid="49"/>
                                        </p:tgtEl>
                                      </p:cBhvr>
                                      <p:by x="92000" y="92000"/>
                                    </p:animScale>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750"/>
                                        <p:tgtEl>
                                          <p:spTgt spid="23"/>
                                        </p:tgtEl>
                                      </p:cBhvr>
                                    </p:animEffect>
                                  </p:childTnLst>
                                </p:cTn>
                              </p:par>
                            </p:childTnLst>
                          </p:cTn>
                        </p:par>
                        <p:par>
                          <p:cTn id="32" fill="hold">
                            <p:stCondLst>
                              <p:cond delay="4500"/>
                            </p:stCondLst>
                            <p:childTnLst>
                              <p:par>
                                <p:cTn id="33" presetID="63" presetClass="path" presetSubtype="0" decel="100000" fill="hold" grpId="1" nodeType="afterEffect">
                                  <p:stCondLst>
                                    <p:cond delay="0"/>
                                  </p:stCondLst>
                                  <p:childTnLst>
                                    <p:animMotion origin="layout" path="M -0.02413 1.91103E-6 L 7.50574E-7 1.91103E-6 " pathEditMode="relative" rAng="0" ptsTypes="AA">
                                      <p:cBhvr>
                                        <p:cTn id="34" dur="500" fill="hold"/>
                                        <p:tgtEl>
                                          <p:spTgt spid="23"/>
                                        </p:tgtEl>
                                        <p:attrNameLst>
                                          <p:attrName>ppt_x</p:attrName>
                                          <p:attrName>ppt_y</p:attrName>
                                        </p:attrNameLst>
                                      </p:cBhvr>
                                      <p:rCtr x="1200" y="0"/>
                                    </p:animMotion>
                                  </p:childTnLst>
                                </p:cTn>
                              </p:par>
                            </p:childTnLst>
                          </p:cTn>
                        </p:par>
                        <p:par>
                          <p:cTn id="35" fill="hold">
                            <p:stCondLst>
                              <p:cond delay="5000"/>
                            </p:stCondLst>
                            <p:childTnLst>
                              <p:par>
                                <p:cTn id="36" presetID="6" presetClass="emph" presetSubtype="0" accel="100000" autoRev="1" fill="hold" grpId="2" nodeType="afterEffect">
                                  <p:stCondLst>
                                    <p:cond delay="0"/>
                                  </p:stCondLst>
                                  <p:childTnLst>
                                    <p:animScale>
                                      <p:cBhvr>
                                        <p:cTn id="37" dur="500" fill="hold"/>
                                        <p:tgtEl>
                                          <p:spTgt spid="23"/>
                                        </p:tgtEl>
                                      </p:cBhvr>
                                      <p:by x="92000" y="92000"/>
                                    </p:animScale>
                                  </p:childTnLst>
                                </p:cTn>
                              </p:par>
                            </p:childTnLst>
                          </p:cTn>
                        </p:par>
                        <p:par>
                          <p:cTn id="38" fill="hold">
                            <p:stCondLst>
                              <p:cond delay="55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750"/>
                                        <p:tgtEl>
                                          <p:spTgt spid="26"/>
                                        </p:tgtEl>
                                      </p:cBhvr>
                                    </p:animEffect>
                                  </p:childTnLst>
                                </p:cTn>
                              </p:par>
                            </p:childTnLst>
                          </p:cTn>
                        </p:par>
                        <p:par>
                          <p:cTn id="42" fill="hold">
                            <p:stCondLst>
                              <p:cond delay="6500"/>
                            </p:stCondLst>
                            <p:childTnLst>
                              <p:par>
                                <p:cTn id="43" presetID="63" presetClass="path" presetSubtype="0" decel="100000" fill="hold" nodeType="afterEffect">
                                  <p:stCondLst>
                                    <p:cond delay="0"/>
                                  </p:stCondLst>
                                  <p:childTnLst>
                                    <p:animMotion origin="layout" path="M -0.02412 1.91103E-6 L -2.15216E-6 1.91103E-6 " pathEditMode="relative" rAng="0" ptsTypes="AA">
                                      <p:cBhvr>
                                        <p:cTn id="44" dur="500" fill="hold"/>
                                        <p:tgtEl>
                                          <p:spTgt spid="26"/>
                                        </p:tgtEl>
                                        <p:attrNameLst>
                                          <p:attrName>ppt_x</p:attrName>
                                          <p:attrName>ppt_y</p:attrName>
                                        </p:attrNameLst>
                                      </p:cBhvr>
                                      <p:rCtr x="1200" y="0"/>
                                    </p:animMotion>
                                  </p:childTnLst>
                                </p:cTn>
                              </p:par>
                            </p:childTnLst>
                          </p:cTn>
                        </p:par>
                        <p:par>
                          <p:cTn id="45" fill="hold">
                            <p:stCondLst>
                              <p:cond delay="7000"/>
                            </p:stCondLst>
                            <p:childTnLst>
                              <p:par>
                                <p:cTn id="46" presetID="6" presetClass="emph" presetSubtype="0" accel="100000" autoRev="1" fill="hold" nodeType="afterEffect">
                                  <p:stCondLst>
                                    <p:cond delay="0"/>
                                  </p:stCondLst>
                                  <p:childTnLst>
                                    <p:animScale>
                                      <p:cBhvr>
                                        <p:cTn id="47" dur="500" fill="hold"/>
                                        <p:tgtEl>
                                          <p:spTgt spid="26"/>
                                        </p:tgtEl>
                                      </p:cBhvr>
                                      <p:by x="92000" y="92000"/>
                                    </p:animScale>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750"/>
                                        <p:tgtEl>
                                          <p:spTgt spid="24"/>
                                        </p:tgtEl>
                                      </p:cBhvr>
                                    </p:animEffect>
                                  </p:childTnLst>
                                </p:cTn>
                              </p:par>
                            </p:childTnLst>
                          </p:cTn>
                        </p:par>
                        <p:par>
                          <p:cTn id="52" fill="hold">
                            <p:stCondLst>
                              <p:cond delay="8500"/>
                            </p:stCondLst>
                            <p:childTnLst>
                              <p:par>
                                <p:cTn id="53" presetID="63" presetClass="path" presetSubtype="0" decel="100000" fill="hold" grpId="1" nodeType="afterEffect">
                                  <p:stCondLst>
                                    <p:cond delay="0"/>
                                  </p:stCondLst>
                                  <p:childTnLst>
                                    <p:animMotion origin="layout" path="M -0.02412 1.91103E-6 L -3.32653E-6 1.91103E-6 " pathEditMode="relative" rAng="0" ptsTypes="AA">
                                      <p:cBhvr>
                                        <p:cTn id="54" dur="500" fill="hold"/>
                                        <p:tgtEl>
                                          <p:spTgt spid="24"/>
                                        </p:tgtEl>
                                        <p:attrNameLst>
                                          <p:attrName>ppt_x</p:attrName>
                                          <p:attrName>ppt_y</p:attrName>
                                        </p:attrNameLst>
                                      </p:cBhvr>
                                      <p:rCtr x="1200" y="0"/>
                                    </p:animMotion>
                                  </p:childTnLst>
                                </p:cTn>
                              </p:par>
                            </p:childTnLst>
                          </p:cTn>
                        </p:par>
                        <p:par>
                          <p:cTn id="55" fill="hold">
                            <p:stCondLst>
                              <p:cond delay="9000"/>
                            </p:stCondLst>
                            <p:childTnLst>
                              <p:par>
                                <p:cTn id="56" presetID="6" presetClass="emph" presetSubtype="0" accel="100000" autoRev="1" fill="hold" grpId="2" nodeType="afterEffect">
                                  <p:stCondLst>
                                    <p:cond delay="0"/>
                                  </p:stCondLst>
                                  <p:childTnLst>
                                    <p:animScale>
                                      <p:cBhvr>
                                        <p:cTn id="57" dur="500" fill="hold"/>
                                        <p:tgtEl>
                                          <p:spTgt spid="24"/>
                                        </p:tgtEl>
                                      </p:cBhvr>
                                      <p:by x="92000" y="92000"/>
                                    </p:animScale>
                                  </p:childTnLst>
                                </p:cTn>
                              </p:par>
                            </p:childTnLst>
                          </p:cTn>
                        </p:par>
                        <p:par>
                          <p:cTn id="58" fill="hold">
                            <p:stCondLst>
                              <p:cond delay="9500"/>
                            </p:stCondLst>
                            <p:childTnLst>
                              <p:par>
                                <p:cTn id="59" presetID="10" presetClass="entr" presetSubtype="0" fill="hold"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50"/>
                                        <p:tgtEl>
                                          <p:spTgt spid="37"/>
                                        </p:tgtEl>
                                      </p:cBhvr>
                                    </p:animEffect>
                                  </p:childTnLst>
                                </p:cTn>
                              </p:par>
                            </p:childTnLst>
                          </p:cTn>
                        </p:par>
                        <p:par>
                          <p:cTn id="62" fill="hold">
                            <p:stCondLst>
                              <p:cond delay="10500"/>
                            </p:stCondLst>
                            <p:childTnLst>
                              <p:par>
                                <p:cTn id="63" presetID="63" presetClass="path" presetSubtype="0" decel="100000" fill="hold" nodeType="afterEffect">
                                  <p:stCondLst>
                                    <p:cond delay="0"/>
                                  </p:stCondLst>
                                  <p:childTnLst>
                                    <p:animMotion origin="layout" path="M -0.02412 -2.38765E-6 L -2.15216E-6 -2.38765E-6 " pathEditMode="relative" rAng="0" ptsTypes="AA">
                                      <p:cBhvr>
                                        <p:cTn id="64" dur="500" fill="hold"/>
                                        <p:tgtEl>
                                          <p:spTgt spid="37"/>
                                        </p:tgtEl>
                                        <p:attrNameLst>
                                          <p:attrName>ppt_x</p:attrName>
                                          <p:attrName>ppt_y</p:attrName>
                                        </p:attrNameLst>
                                      </p:cBhvr>
                                      <p:rCtr x="1200" y="0"/>
                                    </p:animMotion>
                                  </p:childTnLst>
                                </p:cTn>
                              </p:par>
                            </p:childTnLst>
                          </p:cTn>
                        </p:par>
                        <p:par>
                          <p:cTn id="65" fill="hold">
                            <p:stCondLst>
                              <p:cond delay="11000"/>
                            </p:stCondLst>
                            <p:childTnLst>
                              <p:par>
                                <p:cTn id="66" presetID="6" presetClass="emph" presetSubtype="0" accel="100000" autoRev="1" fill="hold" nodeType="afterEffect">
                                  <p:stCondLst>
                                    <p:cond delay="0"/>
                                  </p:stCondLst>
                                  <p:childTnLst>
                                    <p:animScale>
                                      <p:cBhvr>
                                        <p:cTn id="67" dur="500" fill="hold"/>
                                        <p:tgtEl>
                                          <p:spTgt spid="37"/>
                                        </p:tgtEl>
                                      </p:cBhvr>
                                      <p:by x="92000" y="92000"/>
                                    </p:animScale>
                                  </p:childTnLst>
                                </p:cTn>
                              </p:par>
                            </p:childTnLst>
                          </p:cTn>
                        </p:par>
                        <p:par>
                          <p:cTn id="68" fill="hold">
                            <p:stCondLst>
                              <p:cond delay="1150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750"/>
                                        <p:tgtEl>
                                          <p:spTgt spid="25"/>
                                        </p:tgtEl>
                                      </p:cBhvr>
                                    </p:animEffect>
                                  </p:childTnLst>
                                </p:cTn>
                              </p:par>
                            </p:childTnLst>
                          </p:cTn>
                        </p:par>
                        <p:par>
                          <p:cTn id="72" fill="hold">
                            <p:stCondLst>
                              <p:cond delay="12500"/>
                            </p:stCondLst>
                            <p:childTnLst>
                              <p:par>
                                <p:cTn id="73" presetID="63" presetClass="path" presetSubtype="0" decel="100000" fill="hold" grpId="1" nodeType="afterEffect">
                                  <p:stCondLst>
                                    <p:cond delay="0"/>
                                  </p:stCondLst>
                                  <p:childTnLst>
                                    <p:animMotion origin="layout" path="M -0.02412 6.49115E-7 L -7.50574E-7 6.49115E-7 " pathEditMode="relative" rAng="0" ptsTypes="AA">
                                      <p:cBhvr>
                                        <p:cTn id="74" dur="500" fill="hold"/>
                                        <p:tgtEl>
                                          <p:spTgt spid="25"/>
                                        </p:tgtEl>
                                        <p:attrNameLst>
                                          <p:attrName>ppt_x</p:attrName>
                                          <p:attrName>ppt_y</p:attrName>
                                        </p:attrNameLst>
                                      </p:cBhvr>
                                      <p:rCtr x="1200" y="0"/>
                                    </p:animMotion>
                                  </p:childTnLst>
                                </p:cTn>
                              </p:par>
                            </p:childTnLst>
                          </p:cTn>
                        </p:par>
                        <p:par>
                          <p:cTn id="75" fill="hold">
                            <p:stCondLst>
                              <p:cond delay="13000"/>
                            </p:stCondLst>
                            <p:childTnLst>
                              <p:par>
                                <p:cTn id="76" presetID="6" presetClass="emph" presetSubtype="0" accel="100000" autoRev="1" fill="hold" grpId="2" nodeType="afterEffect">
                                  <p:stCondLst>
                                    <p:cond delay="0"/>
                                  </p:stCondLst>
                                  <p:childTnLst>
                                    <p:animScale>
                                      <p:cBhvr>
                                        <p:cTn id="77" dur="500" fill="hold"/>
                                        <p:tgtEl>
                                          <p:spTgt spid="2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4" grpId="2"/>
      <p:bldP spid="25" grpId="0"/>
      <p:bldP spid="25" grpId="1"/>
      <p:bldP spid="25" grpId="2"/>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950499" y="2376515"/>
            <a:ext cx="3377992" cy="1082604"/>
          </a:xfrm>
          <a:prstGeom prst="rect">
            <a:avLst/>
          </a:prstGeom>
          <a:noFill/>
        </p:spPr>
        <p:txBody>
          <a:bodyPr wrap="square" rtlCol="0">
            <a:spAutoFit/>
          </a:bodyPr>
          <a:lstStyle/>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a:p>
            <a:pPr marL="214630" indent="-214630">
              <a:lnSpc>
                <a:spcPct val="130000"/>
              </a:lnSpc>
              <a:buFont typeface="+mj-lt"/>
              <a:buAutoNum type="romanUcPeriod"/>
            </a:pPr>
            <a:endParaRPr lang="en-US" altLang="zh-CN" sz="825" dirty="0">
              <a:solidFill>
                <a:schemeClr val="tx2"/>
              </a:solidFill>
              <a:latin typeface="微软雅黑" panose="020B0503020204020204" pitchFamily="34" charset="-122"/>
              <a:ea typeface="微软雅黑" panose="020B0503020204020204" pitchFamily="34" charset="-122"/>
            </a:endParaRPr>
          </a:p>
          <a:p>
            <a:pPr marL="214630" indent="-214630">
              <a:lnSpc>
                <a:spcPct val="130000"/>
              </a:lnSpc>
              <a:buFont typeface="+mj-lt"/>
              <a:buAutoNum type="romanUcPeriod"/>
            </a:pPr>
            <a:endParaRPr lang="en-US" altLang="zh-CN" sz="825" dirty="0">
              <a:solidFill>
                <a:schemeClr val="tx2"/>
              </a:solidFill>
              <a:latin typeface="微软雅黑" panose="020B0503020204020204" pitchFamily="34" charset="-122"/>
              <a:ea typeface="微软雅黑" panose="020B0503020204020204" pitchFamily="34" charset="-122"/>
            </a:endParaRPr>
          </a:p>
          <a:p>
            <a:pPr>
              <a:lnSpc>
                <a:spcPct val="130000"/>
              </a:lnSpc>
            </a:pPr>
            <a:r>
              <a:rPr lang="zh-CN" altLang="en-US" sz="825" dirty="0">
                <a:solidFill>
                  <a:schemeClr val="tx2"/>
                </a:solidFill>
                <a:latin typeface="微软雅黑" panose="020B0503020204020204" pitchFamily="34" charset="-122"/>
                <a:ea typeface="微软雅黑" panose="020B0503020204020204" pitchFamily="34" charset="-122"/>
              </a:rPr>
              <a:t>请在此添加文字说明，模板。请在此添加文字说明，模板。请在此添加文字说明，模板。请在此添加文字说明，模板。</a:t>
            </a:r>
            <a:endParaRPr lang="zh-CN" altLang="en-US" sz="825" dirty="0">
              <a:solidFill>
                <a:schemeClr val="tx2"/>
              </a:solidFill>
              <a:latin typeface="微软雅黑" panose="020B0503020204020204" pitchFamily="34" charset="-122"/>
              <a:ea typeface="微软雅黑" panose="020B0503020204020204" pitchFamily="34" charset="-122"/>
            </a:endParaRPr>
          </a:p>
        </p:txBody>
      </p:sp>
      <p:sp>
        <p:nvSpPr>
          <p:cNvPr id="9" name="TextBox 76"/>
          <p:cNvSpPr txBox="1"/>
          <p:nvPr/>
        </p:nvSpPr>
        <p:spPr>
          <a:xfrm>
            <a:off x="950499" y="1984100"/>
            <a:ext cx="1331282" cy="415498"/>
          </a:xfrm>
          <a:prstGeom prst="rect">
            <a:avLst/>
          </a:prstGeom>
          <a:noFill/>
        </p:spPr>
        <p:txBody>
          <a:bodyPr wrap="square" rtlCol="0">
            <a:spAutoFit/>
          </a:bodyPr>
          <a:lstStyle/>
          <a:p>
            <a:r>
              <a:rPr lang="zh-CN" altLang="en-US" sz="2100" dirty="0">
                <a:solidFill>
                  <a:schemeClr val="tx2"/>
                </a:solidFill>
                <a:latin typeface="微软雅黑" panose="020B0503020204020204" pitchFamily="34" charset="-122"/>
                <a:ea typeface="微软雅黑" panose="020B0503020204020204" pitchFamily="34" charset="-122"/>
              </a:rPr>
              <a:t>添加标题</a:t>
            </a:r>
            <a:endParaRPr lang="zh-CN" altLang="en-US" sz="2100" dirty="0">
              <a:solidFill>
                <a:schemeClr val="tx2"/>
              </a:solidFill>
              <a:latin typeface="微软雅黑" panose="020B0503020204020204" pitchFamily="34" charset="-122"/>
              <a:ea typeface="微软雅黑" panose="020B0503020204020204" pitchFamily="34" charset="-122"/>
            </a:endParaRPr>
          </a:p>
        </p:txBody>
      </p:sp>
      <p:sp>
        <p:nvSpPr>
          <p:cNvPr id="10" name="Rectangle 2"/>
          <p:cNvSpPr/>
          <p:nvPr/>
        </p:nvSpPr>
        <p:spPr bwMode="auto">
          <a:xfrm>
            <a:off x="4819415" y="2944835"/>
            <a:ext cx="1660899" cy="1407251"/>
          </a:xfrm>
          <a:prstGeom prst="rect">
            <a:avLst/>
          </a:prstGeom>
          <a:blipFill>
            <a:blip r:embed="rId1"/>
            <a:stretch>
              <a:fillRect l="-20000" r="-20000"/>
            </a:stretch>
          </a:blipFill>
          <a:ln w="12700" cmpd="sng">
            <a:noFill/>
            <a:miter lim="800000"/>
          </a:ln>
        </p:spPr>
        <p:txBody>
          <a:bodyPr anchor="ctr"/>
          <a:lstStyle/>
          <a:p>
            <a:pPr algn="ctr"/>
            <a:endParaRPr lang="en-US" altLang="zh-CN" sz="825" dirty="0">
              <a:solidFill>
                <a:schemeClr val="bg1"/>
              </a:solidFill>
              <a:latin typeface="+mn-ea"/>
            </a:endParaRPr>
          </a:p>
        </p:txBody>
      </p:sp>
      <p:sp>
        <p:nvSpPr>
          <p:cNvPr id="11" name="Rectangle 2"/>
          <p:cNvSpPr/>
          <p:nvPr/>
        </p:nvSpPr>
        <p:spPr bwMode="auto">
          <a:xfrm>
            <a:off x="6579812" y="2944835"/>
            <a:ext cx="1660899" cy="1407251"/>
          </a:xfrm>
          <a:prstGeom prst="rect">
            <a:avLst/>
          </a:prstGeom>
          <a:solidFill>
            <a:schemeClr val="accent2"/>
          </a:solidFill>
          <a:ln w="12700" cmpd="sng">
            <a:noFill/>
            <a:miter lim="800000"/>
          </a:ln>
        </p:spPr>
        <p:txBody>
          <a:bodyPr anchor="ctr"/>
          <a:lstStyle/>
          <a:p>
            <a:pPr algn="ctr"/>
            <a:endParaRPr lang="en-US" altLang="zh-CN" sz="825" dirty="0">
              <a:solidFill>
                <a:schemeClr val="bg1"/>
              </a:solidFill>
              <a:latin typeface="+mn-ea"/>
            </a:endParaRPr>
          </a:p>
        </p:txBody>
      </p:sp>
      <p:sp>
        <p:nvSpPr>
          <p:cNvPr id="13" name="Rectangle 2"/>
          <p:cNvSpPr/>
          <p:nvPr/>
        </p:nvSpPr>
        <p:spPr bwMode="auto">
          <a:xfrm>
            <a:off x="4819415" y="1438903"/>
            <a:ext cx="1660899" cy="1407251"/>
          </a:xfrm>
          <a:prstGeom prst="rect">
            <a:avLst/>
          </a:prstGeom>
          <a:solidFill>
            <a:schemeClr val="accent1"/>
          </a:solidFill>
          <a:ln w="12700" cmpd="sng">
            <a:noFill/>
            <a:miter lim="800000"/>
          </a:ln>
        </p:spPr>
        <p:txBody>
          <a:bodyPr anchor="ctr"/>
          <a:lstStyle/>
          <a:p>
            <a:pPr algn="ctr"/>
            <a:endParaRPr lang="en-US" altLang="zh-CN" sz="825" dirty="0">
              <a:solidFill>
                <a:schemeClr val="bg1"/>
              </a:solidFill>
              <a:latin typeface="+mn-ea"/>
            </a:endParaRPr>
          </a:p>
        </p:txBody>
      </p:sp>
      <p:sp>
        <p:nvSpPr>
          <p:cNvPr id="14" name="Rectangle 2"/>
          <p:cNvSpPr/>
          <p:nvPr/>
        </p:nvSpPr>
        <p:spPr bwMode="auto">
          <a:xfrm>
            <a:off x="6579812" y="1438903"/>
            <a:ext cx="1660899" cy="1407251"/>
          </a:xfrm>
          <a:prstGeom prst="rect">
            <a:avLst/>
          </a:prstGeom>
          <a:blipFill>
            <a:blip r:embed="rId2"/>
            <a:stretch>
              <a:fillRect l="-20000" r="-20000"/>
            </a:stretch>
          </a:blipFill>
          <a:ln w="12700" cmpd="sng">
            <a:noFill/>
            <a:miter lim="800000"/>
          </a:ln>
        </p:spPr>
        <p:txBody>
          <a:bodyPr anchor="ctr"/>
          <a:lstStyle/>
          <a:p>
            <a:pPr algn="ctr"/>
            <a:endParaRPr lang="en-US" altLang="zh-CN" sz="825" dirty="0">
              <a:solidFill>
                <a:schemeClr val="bg1"/>
              </a:solidFill>
              <a:latin typeface="+mn-ea"/>
            </a:endParaRPr>
          </a:p>
        </p:txBody>
      </p:sp>
      <p:grpSp>
        <p:nvGrpSpPr>
          <p:cNvPr id="15" name="组合 14"/>
          <p:cNvGrpSpPr/>
          <p:nvPr/>
        </p:nvGrpSpPr>
        <p:grpSpPr>
          <a:xfrm>
            <a:off x="6860829" y="3194181"/>
            <a:ext cx="1028468" cy="951748"/>
            <a:chOff x="2438399" y="4906963"/>
            <a:chExt cx="465137" cy="430213"/>
          </a:xfrm>
          <a:solidFill>
            <a:schemeClr val="bg1"/>
          </a:solidFill>
        </p:grpSpPr>
        <p:sp>
          <p:nvSpPr>
            <p:cNvPr id="16"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endParaRPr>
            </a:p>
          </p:txBody>
        </p:sp>
        <p:sp>
          <p:nvSpPr>
            <p:cNvPr id="20"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endParaRPr>
            </a:p>
          </p:txBody>
        </p:sp>
        <p:sp>
          <p:nvSpPr>
            <p:cNvPr id="21"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50">
                <a:solidFill>
                  <a:schemeClr val="bg1"/>
                </a:solidFill>
              </a:endParaRPr>
            </a:p>
          </p:txBody>
        </p:sp>
      </p:grpSp>
      <p:sp>
        <p:nvSpPr>
          <p:cNvPr id="26" name="Freeform 541"/>
          <p:cNvSpPr>
            <a:spLocks noEditPoints="1"/>
          </p:cNvSpPr>
          <p:nvPr/>
        </p:nvSpPr>
        <p:spPr bwMode="auto">
          <a:xfrm>
            <a:off x="5308569" y="1688250"/>
            <a:ext cx="682591" cy="907240"/>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68580" tIns="34290" rIns="68580" bIns="34290" numCol="1" anchor="t" anchorCtr="0" compatLnSpc="1"/>
          <a:lstStyle/>
          <a:p>
            <a:endParaRPr lang="zh-CN" altLang="en-US" sz="1350">
              <a:solidFill>
                <a:schemeClr val="bg2">
                  <a:lumMod val="25000"/>
                </a:schemeClr>
              </a:solidFill>
            </a:endParaRPr>
          </a:p>
        </p:txBody>
      </p:sp>
      <p:sp>
        <p:nvSpPr>
          <p:cNvPr id="18"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主要贡献与创作</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dirty="0">
                <a:solidFill>
                  <a:schemeClr val="tx2"/>
                </a:solidFill>
                <a:latin typeface="微软雅黑" panose="020B0503020204020204" pitchFamily="34" charset="-122"/>
                <a:ea typeface="微软雅黑" panose="020B0503020204020204" pitchFamily="34" charset="-122"/>
              </a:rPr>
              <a:t>主要贡献与创作</a:t>
            </a:r>
            <a:endParaRPr lang="zh-CN" altLang="en-US" sz="1800" dirty="0">
              <a:solidFill>
                <a:schemeClr val="tx2"/>
              </a:solidFill>
              <a:latin typeface="微软雅黑" panose="020B0503020204020204" pitchFamily="34" charset="-122"/>
              <a:ea typeface="微软雅黑" panose="020B0503020204020204" pitchFamily="34" charset="-122"/>
            </a:endParaRPr>
          </a:p>
        </p:txBody>
      </p:sp>
      <p:sp>
        <p:nvSpPr>
          <p:cNvPr id="63" name="TextBox 76"/>
          <p:cNvSpPr txBox="1"/>
          <p:nvPr/>
        </p:nvSpPr>
        <p:spPr>
          <a:xfrm>
            <a:off x="3921873" y="1475244"/>
            <a:ext cx="1300253" cy="323165"/>
          </a:xfrm>
          <a:prstGeom prst="rect">
            <a:avLst/>
          </a:prstGeom>
          <a:noFill/>
          <a:effectLst/>
        </p:spPr>
        <p:txBody>
          <a:bodyPr wrap="square" rtlCol="0">
            <a:spAutoFit/>
          </a:bodyPr>
          <a:lstStyle/>
          <a:p>
            <a:pPr algn="ctr"/>
            <a:r>
              <a:rPr lang="zh-CN" altLang="en-US" sz="1500" b="1" dirty="0">
                <a:solidFill>
                  <a:schemeClr val="tx2"/>
                </a:solidFill>
                <a:latin typeface="微软雅黑" panose="020B0503020204020204" pitchFamily="34" charset="-122"/>
                <a:ea typeface="微软雅黑" panose="020B0503020204020204" pitchFamily="34" charset="-122"/>
              </a:rPr>
              <a:t>添加标题</a:t>
            </a:r>
            <a:endParaRPr lang="zh-CN" altLang="en-US" sz="1500" b="1" dirty="0">
              <a:solidFill>
                <a:schemeClr val="tx2"/>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926471" y="1775326"/>
            <a:ext cx="7291058" cy="434863"/>
          </a:xfrm>
          <a:prstGeom prst="rect">
            <a:avLst/>
          </a:prstGeom>
          <a:noFill/>
          <a:effectLst/>
        </p:spPr>
        <p:txBody>
          <a:bodyPr wrap="square" rtlCol="0">
            <a:spAutoFit/>
          </a:bodyPr>
          <a:lstStyle/>
          <a:p>
            <a:pPr algn="ctr">
              <a:lnSpc>
                <a:spcPct val="130000"/>
              </a:lnSpc>
            </a:pPr>
            <a:r>
              <a:rPr lang="zh-CN" altLang="en-US" sz="900" dirty="0">
                <a:solidFill>
                  <a:schemeClr val="tx2"/>
                </a:solidFill>
                <a:latin typeface="微软雅黑" panose="020B0503020204020204" pitchFamily="34" charset="-122"/>
                <a:ea typeface="微软雅黑" panose="020B0503020204020204" pitchFamily="34" charset="-122"/>
              </a:rPr>
              <a:t>请在此添加文字说明，模板。请在此添加文字说明，模板。请在此添加文字说明，模板。请在此添加文字说明，模板。请在此添加文字说明，模板。请在此添加文字说明，模板。</a:t>
            </a:r>
            <a:endParaRPr lang="zh-CN" altLang="en-US" sz="900" dirty="0">
              <a:solidFill>
                <a:schemeClr val="tx2"/>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2864232" y="3162525"/>
            <a:ext cx="925006" cy="925006"/>
            <a:chOff x="2864232" y="3162525"/>
            <a:chExt cx="925006" cy="925006"/>
          </a:xfrm>
        </p:grpSpPr>
        <p:sp>
          <p:nvSpPr>
            <p:cNvPr id="67" name="Rectangle 58"/>
            <p:cNvSpPr>
              <a:spLocks noChangeArrowheads="1"/>
            </p:cNvSpPr>
            <p:nvPr/>
          </p:nvSpPr>
          <p:spPr bwMode="auto">
            <a:xfrm rot="2700000">
              <a:off x="2864232" y="3162525"/>
              <a:ext cx="925006" cy="925006"/>
            </a:xfrm>
            <a:prstGeom prst="roundRect">
              <a:avLst/>
            </a:prstGeom>
            <a:solidFill>
              <a:schemeClr val="accent1"/>
            </a:solidFill>
            <a:ln w="25400" cap="flat" cmpd="sng" algn="ctr">
              <a:noFill/>
              <a:prstDash val="solid"/>
            </a:ln>
            <a:effectLst/>
          </p:spPr>
          <p:txBody>
            <a:bodyPr rtlCol="0" anchor="ctr"/>
            <a:lstStyle/>
            <a:p>
              <a:pPr algn="ctr"/>
              <a:endParaRPr lang="en-US" sz="1200" kern="0" dirty="0">
                <a:solidFill>
                  <a:schemeClr val="tx2"/>
                </a:solidFill>
                <a:latin typeface="微软雅黑" panose="020B0503020204020204" pitchFamily="34" charset="-122"/>
                <a:ea typeface="微软雅黑" panose="020B0503020204020204" pitchFamily="34" charset="-122"/>
              </a:endParaRPr>
            </a:p>
          </p:txBody>
        </p:sp>
        <p:sp>
          <p:nvSpPr>
            <p:cNvPr id="68" name="Freeform 29"/>
            <p:cNvSpPr>
              <a:spLocks noEditPoints="1"/>
            </p:cNvSpPr>
            <p:nvPr/>
          </p:nvSpPr>
          <p:spPr bwMode="auto">
            <a:xfrm>
              <a:off x="3170103" y="3400518"/>
              <a:ext cx="325515" cy="384580"/>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lumMod val="95000"/>
              </a:schemeClr>
            </a:solidFill>
            <a:ln>
              <a:noFill/>
            </a:ln>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chemeClr val="tx2"/>
                </a:solidFill>
              </a:endParaRPr>
            </a:p>
          </p:txBody>
        </p:sp>
      </p:grpSp>
      <p:grpSp>
        <p:nvGrpSpPr>
          <p:cNvPr id="69" name="组合 68"/>
          <p:cNvGrpSpPr/>
          <p:nvPr/>
        </p:nvGrpSpPr>
        <p:grpSpPr>
          <a:xfrm>
            <a:off x="5373771" y="3162525"/>
            <a:ext cx="925006" cy="925006"/>
            <a:chOff x="5373771" y="3162525"/>
            <a:chExt cx="925006" cy="925006"/>
          </a:xfrm>
        </p:grpSpPr>
        <p:sp>
          <p:nvSpPr>
            <p:cNvPr id="70" name="Rectangle 58"/>
            <p:cNvSpPr>
              <a:spLocks noChangeArrowheads="1"/>
            </p:cNvSpPr>
            <p:nvPr/>
          </p:nvSpPr>
          <p:spPr bwMode="auto">
            <a:xfrm rot="2700000">
              <a:off x="5373771" y="3162525"/>
              <a:ext cx="925006" cy="925006"/>
            </a:xfrm>
            <a:prstGeom prst="roundRect">
              <a:avLst/>
            </a:prstGeom>
            <a:solidFill>
              <a:schemeClr val="accent1"/>
            </a:solidFill>
            <a:ln w="25400" cap="flat" cmpd="sng" algn="ctr">
              <a:noFill/>
              <a:prstDash val="solid"/>
            </a:ln>
            <a:effectLst/>
          </p:spPr>
          <p:txBody>
            <a:bodyPr rtlCol="0" anchor="ctr"/>
            <a:lstStyle/>
            <a:p>
              <a:pPr algn="ctr"/>
              <a:endParaRPr lang="en-US" sz="1200" kern="0" dirty="0">
                <a:solidFill>
                  <a:schemeClr val="tx2"/>
                </a:solidFill>
                <a:latin typeface="微软雅黑" panose="020B0503020204020204" pitchFamily="34" charset="-122"/>
                <a:ea typeface="微软雅黑" panose="020B0503020204020204" pitchFamily="34" charset="-122"/>
              </a:endParaRPr>
            </a:p>
          </p:txBody>
        </p:sp>
        <p:sp>
          <p:nvSpPr>
            <p:cNvPr id="71" name="Freeform 30"/>
            <p:cNvSpPr>
              <a:spLocks noEditPoints="1"/>
            </p:cNvSpPr>
            <p:nvPr/>
          </p:nvSpPr>
          <p:spPr bwMode="auto">
            <a:xfrm>
              <a:off x="5659122" y="3366485"/>
              <a:ext cx="354302" cy="442877"/>
            </a:xfrm>
            <a:custGeom>
              <a:avLst/>
              <a:gdLst>
                <a:gd name="T0" fmla="*/ 100 w 408"/>
                <a:gd name="T1" fmla="*/ 18 h 510"/>
                <a:gd name="T2" fmla="*/ 290 w 408"/>
                <a:gd name="T3" fmla="*/ 368 h 510"/>
                <a:gd name="T4" fmla="*/ 345 w 408"/>
                <a:gd name="T5" fmla="*/ 332 h 510"/>
                <a:gd name="T6" fmla="*/ 259 w 408"/>
                <a:gd name="T7" fmla="*/ 464 h 510"/>
                <a:gd name="T8" fmla="*/ 267 w 408"/>
                <a:gd name="T9" fmla="*/ 397 h 510"/>
                <a:gd name="T10" fmla="*/ 241 w 408"/>
                <a:gd name="T11" fmla="*/ 345 h 510"/>
                <a:gd name="T12" fmla="*/ 216 w 408"/>
                <a:gd name="T13" fmla="*/ 319 h 510"/>
                <a:gd name="T14" fmla="*/ 320 w 408"/>
                <a:gd name="T15" fmla="*/ 474 h 510"/>
                <a:gd name="T16" fmla="*/ 159 w 408"/>
                <a:gd name="T17" fmla="*/ 386 h 510"/>
                <a:gd name="T18" fmla="*/ 196 w 408"/>
                <a:gd name="T19" fmla="*/ 298 h 510"/>
                <a:gd name="T20" fmla="*/ 229 w 408"/>
                <a:gd name="T21" fmla="*/ 381 h 510"/>
                <a:gd name="T22" fmla="*/ 338 w 408"/>
                <a:gd name="T23" fmla="*/ 391 h 510"/>
                <a:gd name="T24" fmla="*/ 278 w 408"/>
                <a:gd name="T25" fmla="*/ 440 h 510"/>
                <a:gd name="T26" fmla="*/ 289 w 408"/>
                <a:gd name="T27" fmla="*/ 332 h 510"/>
                <a:gd name="T28" fmla="*/ 126 w 408"/>
                <a:gd name="T29" fmla="*/ 86 h 510"/>
                <a:gd name="T30" fmla="*/ 138 w 408"/>
                <a:gd name="T31" fmla="*/ 19 h 510"/>
                <a:gd name="T32" fmla="*/ 217 w 408"/>
                <a:gd name="T33" fmla="*/ 61 h 510"/>
                <a:gd name="T34" fmla="*/ 127 w 408"/>
                <a:gd name="T35" fmla="*/ 22 h 510"/>
                <a:gd name="T36" fmla="*/ 244 w 408"/>
                <a:gd name="T37" fmla="*/ 59 h 510"/>
                <a:gd name="T38" fmla="*/ 134 w 408"/>
                <a:gd name="T39" fmla="*/ 343 h 510"/>
                <a:gd name="T40" fmla="*/ 87 w 408"/>
                <a:gd name="T41" fmla="*/ 290 h 510"/>
                <a:gd name="T42" fmla="*/ 86 w 408"/>
                <a:gd name="T43" fmla="*/ 290 h 510"/>
                <a:gd name="T44" fmla="*/ 85 w 408"/>
                <a:gd name="T45" fmla="*/ 290 h 510"/>
                <a:gd name="T46" fmla="*/ 84 w 408"/>
                <a:gd name="T47" fmla="*/ 289 h 510"/>
                <a:gd name="T48" fmla="*/ 83 w 408"/>
                <a:gd name="T49" fmla="*/ 289 h 510"/>
                <a:gd name="T50" fmla="*/ 83 w 408"/>
                <a:gd name="T51" fmla="*/ 289 h 510"/>
                <a:gd name="T52" fmla="*/ 82 w 408"/>
                <a:gd name="T53" fmla="*/ 289 h 510"/>
                <a:gd name="T54" fmla="*/ 81 w 408"/>
                <a:gd name="T55" fmla="*/ 288 h 510"/>
                <a:gd name="T56" fmla="*/ 81 w 408"/>
                <a:gd name="T57" fmla="*/ 288 h 510"/>
                <a:gd name="T58" fmla="*/ 80 w 408"/>
                <a:gd name="T59" fmla="*/ 287 h 510"/>
                <a:gd name="T60" fmla="*/ 80 w 408"/>
                <a:gd name="T61" fmla="*/ 287 h 510"/>
                <a:gd name="T62" fmla="*/ 79 w 408"/>
                <a:gd name="T63" fmla="*/ 286 h 510"/>
                <a:gd name="T64" fmla="*/ 79 w 408"/>
                <a:gd name="T65" fmla="*/ 285 h 510"/>
                <a:gd name="T66" fmla="*/ 78 w 408"/>
                <a:gd name="T67" fmla="*/ 284 h 510"/>
                <a:gd name="T68" fmla="*/ 78 w 408"/>
                <a:gd name="T69" fmla="*/ 284 h 510"/>
                <a:gd name="T70" fmla="*/ 78 w 408"/>
                <a:gd name="T71" fmla="*/ 283 h 510"/>
                <a:gd name="T72" fmla="*/ 78 w 408"/>
                <a:gd name="T73" fmla="*/ 282 h 510"/>
                <a:gd name="T74" fmla="*/ 77 w 408"/>
                <a:gd name="T75" fmla="*/ 281 h 510"/>
                <a:gd name="T76" fmla="*/ 77 w 408"/>
                <a:gd name="T77" fmla="*/ 281 h 510"/>
                <a:gd name="T78" fmla="*/ 77 w 408"/>
                <a:gd name="T79" fmla="*/ 280 h 510"/>
                <a:gd name="T80" fmla="*/ 77 w 408"/>
                <a:gd name="T81" fmla="*/ 279 h 510"/>
                <a:gd name="T82" fmla="*/ 78 w 408"/>
                <a:gd name="T83" fmla="*/ 278 h 510"/>
                <a:gd name="T84" fmla="*/ 78 w 408"/>
                <a:gd name="T85" fmla="*/ 278 h 510"/>
                <a:gd name="T86" fmla="*/ 78 w 408"/>
                <a:gd name="T87" fmla="*/ 277 h 510"/>
                <a:gd name="T88" fmla="*/ 79 w 408"/>
                <a:gd name="T89" fmla="*/ 276 h 510"/>
                <a:gd name="T90" fmla="*/ 79 w 408"/>
                <a:gd name="T91" fmla="*/ 275 h 510"/>
                <a:gd name="T92" fmla="*/ 80 w 408"/>
                <a:gd name="T93" fmla="*/ 274 h 510"/>
                <a:gd name="T94" fmla="*/ 80 w 408"/>
                <a:gd name="T95" fmla="*/ 274 h 510"/>
                <a:gd name="T96" fmla="*/ 81 w 408"/>
                <a:gd name="T97" fmla="*/ 273 h 510"/>
                <a:gd name="T98" fmla="*/ 82 w 408"/>
                <a:gd name="T99" fmla="*/ 272 h 510"/>
                <a:gd name="T100" fmla="*/ 83 w 408"/>
                <a:gd name="T101" fmla="*/ 272 h 510"/>
                <a:gd name="T102" fmla="*/ 84 w 408"/>
                <a:gd name="T103" fmla="*/ 272 h 510"/>
                <a:gd name="T104" fmla="*/ 86 w 408"/>
                <a:gd name="T105" fmla="*/ 271 h 510"/>
                <a:gd name="T106" fmla="*/ 77 w 408"/>
                <a:gd name="T107" fmla="*/ 280 h 510"/>
                <a:gd name="T108" fmla="*/ 87 w 408"/>
                <a:gd name="T109" fmla="*/ 237 h 510"/>
                <a:gd name="T110" fmla="*/ 267 w 408"/>
                <a:gd name="T111" fmla="*/ 175 h 510"/>
                <a:gd name="T112" fmla="*/ 258 w 408"/>
                <a:gd name="T113" fmla="*/ 115 h 510"/>
                <a:gd name="T114" fmla="*/ 87 w 408"/>
                <a:gd name="T115" fmla="*/ 115 h 510"/>
                <a:gd name="T116" fmla="*/ 212 w 408"/>
                <a:gd name="T117" fmla="*/ 28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8" h="510">
                  <a:moveTo>
                    <a:pt x="23" y="460"/>
                  </a:moveTo>
                  <a:cubicBezTo>
                    <a:pt x="147" y="460"/>
                    <a:pt x="147" y="460"/>
                    <a:pt x="147" y="460"/>
                  </a:cubicBezTo>
                  <a:cubicBezTo>
                    <a:pt x="140" y="447"/>
                    <a:pt x="135" y="434"/>
                    <a:pt x="132" y="419"/>
                  </a:cubicBezTo>
                  <a:cubicBezTo>
                    <a:pt x="43" y="419"/>
                    <a:pt x="43" y="419"/>
                    <a:pt x="43" y="419"/>
                  </a:cubicBezTo>
                  <a:cubicBezTo>
                    <a:pt x="43" y="59"/>
                    <a:pt x="43" y="59"/>
                    <a:pt x="43" y="59"/>
                  </a:cubicBezTo>
                  <a:cubicBezTo>
                    <a:pt x="100" y="59"/>
                    <a:pt x="100" y="59"/>
                    <a:pt x="100" y="59"/>
                  </a:cubicBezTo>
                  <a:cubicBezTo>
                    <a:pt x="100" y="18"/>
                    <a:pt x="100" y="18"/>
                    <a:pt x="100" y="18"/>
                  </a:cubicBezTo>
                  <a:cubicBezTo>
                    <a:pt x="23" y="18"/>
                    <a:pt x="23" y="18"/>
                    <a:pt x="23" y="18"/>
                  </a:cubicBezTo>
                  <a:cubicBezTo>
                    <a:pt x="11" y="18"/>
                    <a:pt x="0" y="28"/>
                    <a:pt x="0" y="41"/>
                  </a:cubicBezTo>
                  <a:cubicBezTo>
                    <a:pt x="0" y="437"/>
                    <a:pt x="0" y="437"/>
                    <a:pt x="0" y="437"/>
                  </a:cubicBezTo>
                  <a:cubicBezTo>
                    <a:pt x="0" y="450"/>
                    <a:pt x="11" y="460"/>
                    <a:pt x="23" y="460"/>
                  </a:cubicBezTo>
                  <a:close/>
                  <a:moveTo>
                    <a:pt x="286" y="370"/>
                  </a:moveTo>
                  <a:cubicBezTo>
                    <a:pt x="286" y="370"/>
                    <a:pt x="287" y="369"/>
                    <a:pt x="287" y="369"/>
                  </a:cubicBezTo>
                  <a:cubicBezTo>
                    <a:pt x="288" y="368"/>
                    <a:pt x="289" y="368"/>
                    <a:pt x="290" y="368"/>
                  </a:cubicBezTo>
                  <a:cubicBezTo>
                    <a:pt x="291" y="369"/>
                    <a:pt x="291" y="369"/>
                    <a:pt x="291" y="370"/>
                  </a:cubicBezTo>
                  <a:cubicBezTo>
                    <a:pt x="292" y="370"/>
                    <a:pt x="292" y="370"/>
                    <a:pt x="292" y="370"/>
                  </a:cubicBezTo>
                  <a:cubicBezTo>
                    <a:pt x="337" y="325"/>
                    <a:pt x="337" y="325"/>
                    <a:pt x="337" y="325"/>
                  </a:cubicBezTo>
                  <a:cubicBezTo>
                    <a:pt x="338" y="324"/>
                    <a:pt x="340" y="323"/>
                    <a:pt x="341" y="323"/>
                  </a:cubicBezTo>
                  <a:cubicBezTo>
                    <a:pt x="342" y="323"/>
                    <a:pt x="344" y="324"/>
                    <a:pt x="345" y="325"/>
                  </a:cubicBezTo>
                  <a:cubicBezTo>
                    <a:pt x="346" y="326"/>
                    <a:pt x="346" y="327"/>
                    <a:pt x="346" y="329"/>
                  </a:cubicBezTo>
                  <a:cubicBezTo>
                    <a:pt x="346" y="330"/>
                    <a:pt x="346" y="331"/>
                    <a:pt x="345" y="332"/>
                  </a:cubicBezTo>
                  <a:cubicBezTo>
                    <a:pt x="293" y="384"/>
                    <a:pt x="293" y="384"/>
                    <a:pt x="293" y="384"/>
                  </a:cubicBezTo>
                  <a:cubicBezTo>
                    <a:pt x="300" y="389"/>
                    <a:pt x="300" y="389"/>
                    <a:pt x="300" y="389"/>
                  </a:cubicBezTo>
                  <a:cubicBezTo>
                    <a:pt x="302" y="391"/>
                    <a:pt x="303" y="392"/>
                    <a:pt x="303" y="394"/>
                  </a:cubicBezTo>
                  <a:cubicBezTo>
                    <a:pt x="304" y="398"/>
                    <a:pt x="301" y="402"/>
                    <a:pt x="297" y="403"/>
                  </a:cubicBezTo>
                  <a:cubicBezTo>
                    <a:pt x="295" y="403"/>
                    <a:pt x="293" y="403"/>
                    <a:pt x="291" y="401"/>
                  </a:cubicBezTo>
                  <a:cubicBezTo>
                    <a:pt x="283" y="396"/>
                    <a:pt x="283" y="396"/>
                    <a:pt x="283" y="396"/>
                  </a:cubicBezTo>
                  <a:cubicBezTo>
                    <a:pt x="259" y="464"/>
                    <a:pt x="259" y="464"/>
                    <a:pt x="259" y="464"/>
                  </a:cubicBezTo>
                  <a:cubicBezTo>
                    <a:pt x="259" y="465"/>
                    <a:pt x="258" y="465"/>
                    <a:pt x="258" y="466"/>
                  </a:cubicBezTo>
                  <a:cubicBezTo>
                    <a:pt x="256" y="466"/>
                    <a:pt x="254" y="466"/>
                    <a:pt x="253" y="464"/>
                  </a:cubicBezTo>
                  <a:cubicBezTo>
                    <a:pt x="253" y="463"/>
                    <a:pt x="253" y="463"/>
                    <a:pt x="253" y="462"/>
                  </a:cubicBezTo>
                  <a:cubicBezTo>
                    <a:pt x="274" y="402"/>
                    <a:pt x="274" y="402"/>
                    <a:pt x="274" y="402"/>
                  </a:cubicBezTo>
                  <a:cubicBezTo>
                    <a:pt x="274" y="402"/>
                    <a:pt x="273" y="403"/>
                    <a:pt x="272" y="403"/>
                  </a:cubicBezTo>
                  <a:cubicBezTo>
                    <a:pt x="271" y="403"/>
                    <a:pt x="270" y="402"/>
                    <a:pt x="269" y="401"/>
                  </a:cubicBezTo>
                  <a:cubicBezTo>
                    <a:pt x="268" y="400"/>
                    <a:pt x="267" y="399"/>
                    <a:pt x="267" y="397"/>
                  </a:cubicBezTo>
                  <a:cubicBezTo>
                    <a:pt x="267" y="396"/>
                    <a:pt x="268" y="394"/>
                    <a:pt x="269" y="393"/>
                  </a:cubicBezTo>
                  <a:cubicBezTo>
                    <a:pt x="274" y="388"/>
                    <a:pt x="274" y="388"/>
                    <a:pt x="274" y="388"/>
                  </a:cubicBezTo>
                  <a:cubicBezTo>
                    <a:pt x="232" y="357"/>
                    <a:pt x="232" y="357"/>
                    <a:pt x="232" y="357"/>
                  </a:cubicBezTo>
                  <a:cubicBezTo>
                    <a:pt x="231" y="356"/>
                    <a:pt x="230" y="354"/>
                    <a:pt x="229" y="352"/>
                  </a:cubicBezTo>
                  <a:cubicBezTo>
                    <a:pt x="229" y="350"/>
                    <a:pt x="230" y="348"/>
                    <a:pt x="231" y="347"/>
                  </a:cubicBezTo>
                  <a:cubicBezTo>
                    <a:pt x="232" y="345"/>
                    <a:pt x="234" y="344"/>
                    <a:pt x="236" y="344"/>
                  </a:cubicBezTo>
                  <a:cubicBezTo>
                    <a:pt x="238" y="344"/>
                    <a:pt x="240" y="344"/>
                    <a:pt x="241" y="345"/>
                  </a:cubicBezTo>
                  <a:cubicBezTo>
                    <a:pt x="283" y="377"/>
                    <a:pt x="283" y="377"/>
                    <a:pt x="283" y="377"/>
                  </a:cubicBezTo>
                  <a:cubicBezTo>
                    <a:pt x="286" y="370"/>
                    <a:pt x="286" y="370"/>
                    <a:pt x="286" y="370"/>
                  </a:cubicBezTo>
                  <a:close/>
                  <a:moveTo>
                    <a:pt x="350" y="319"/>
                  </a:moveTo>
                  <a:cubicBezTo>
                    <a:pt x="342" y="310"/>
                    <a:pt x="331" y="303"/>
                    <a:pt x="320" y="299"/>
                  </a:cubicBezTo>
                  <a:cubicBezTo>
                    <a:pt x="309" y="294"/>
                    <a:pt x="296" y="291"/>
                    <a:pt x="283" y="291"/>
                  </a:cubicBezTo>
                  <a:cubicBezTo>
                    <a:pt x="271" y="291"/>
                    <a:pt x="258" y="294"/>
                    <a:pt x="247" y="299"/>
                  </a:cubicBezTo>
                  <a:cubicBezTo>
                    <a:pt x="236" y="303"/>
                    <a:pt x="225" y="310"/>
                    <a:pt x="216" y="319"/>
                  </a:cubicBezTo>
                  <a:cubicBezTo>
                    <a:pt x="208" y="328"/>
                    <a:pt x="201" y="338"/>
                    <a:pt x="196" y="350"/>
                  </a:cubicBezTo>
                  <a:cubicBezTo>
                    <a:pt x="191" y="361"/>
                    <a:pt x="189" y="373"/>
                    <a:pt x="189" y="386"/>
                  </a:cubicBezTo>
                  <a:cubicBezTo>
                    <a:pt x="189" y="399"/>
                    <a:pt x="191" y="411"/>
                    <a:pt x="196" y="422"/>
                  </a:cubicBezTo>
                  <a:cubicBezTo>
                    <a:pt x="201" y="434"/>
                    <a:pt x="208" y="444"/>
                    <a:pt x="216" y="453"/>
                  </a:cubicBezTo>
                  <a:cubicBezTo>
                    <a:pt x="225" y="462"/>
                    <a:pt x="236" y="469"/>
                    <a:pt x="247" y="474"/>
                  </a:cubicBezTo>
                  <a:cubicBezTo>
                    <a:pt x="258" y="478"/>
                    <a:pt x="271" y="481"/>
                    <a:pt x="283" y="481"/>
                  </a:cubicBezTo>
                  <a:cubicBezTo>
                    <a:pt x="296" y="481"/>
                    <a:pt x="309" y="478"/>
                    <a:pt x="320" y="474"/>
                  </a:cubicBezTo>
                  <a:cubicBezTo>
                    <a:pt x="331" y="469"/>
                    <a:pt x="342" y="462"/>
                    <a:pt x="350" y="453"/>
                  </a:cubicBezTo>
                  <a:cubicBezTo>
                    <a:pt x="359" y="444"/>
                    <a:pt x="366" y="434"/>
                    <a:pt x="371" y="422"/>
                  </a:cubicBezTo>
                  <a:cubicBezTo>
                    <a:pt x="376" y="411"/>
                    <a:pt x="378" y="399"/>
                    <a:pt x="378" y="386"/>
                  </a:cubicBezTo>
                  <a:cubicBezTo>
                    <a:pt x="378" y="373"/>
                    <a:pt x="376" y="361"/>
                    <a:pt x="371" y="350"/>
                  </a:cubicBezTo>
                  <a:cubicBezTo>
                    <a:pt x="366" y="338"/>
                    <a:pt x="359" y="328"/>
                    <a:pt x="350" y="319"/>
                  </a:cubicBezTo>
                  <a:close/>
                  <a:moveTo>
                    <a:pt x="196" y="298"/>
                  </a:moveTo>
                  <a:cubicBezTo>
                    <a:pt x="173" y="321"/>
                    <a:pt x="159" y="352"/>
                    <a:pt x="159" y="386"/>
                  </a:cubicBezTo>
                  <a:cubicBezTo>
                    <a:pt x="159" y="420"/>
                    <a:pt x="173" y="451"/>
                    <a:pt x="196" y="474"/>
                  </a:cubicBezTo>
                  <a:cubicBezTo>
                    <a:pt x="218" y="496"/>
                    <a:pt x="249" y="510"/>
                    <a:pt x="283" y="510"/>
                  </a:cubicBezTo>
                  <a:cubicBezTo>
                    <a:pt x="318" y="510"/>
                    <a:pt x="349" y="496"/>
                    <a:pt x="371" y="474"/>
                  </a:cubicBezTo>
                  <a:cubicBezTo>
                    <a:pt x="394" y="451"/>
                    <a:pt x="408" y="420"/>
                    <a:pt x="408" y="386"/>
                  </a:cubicBezTo>
                  <a:cubicBezTo>
                    <a:pt x="408" y="352"/>
                    <a:pt x="394" y="321"/>
                    <a:pt x="371" y="298"/>
                  </a:cubicBezTo>
                  <a:cubicBezTo>
                    <a:pt x="349" y="276"/>
                    <a:pt x="318" y="262"/>
                    <a:pt x="283" y="262"/>
                  </a:cubicBezTo>
                  <a:cubicBezTo>
                    <a:pt x="249" y="262"/>
                    <a:pt x="218" y="276"/>
                    <a:pt x="196" y="298"/>
                  </a:cubicBezTo>
                  <a:close/>
                  <a:moveTo>
                    <a:pt x="229" y="381"/>
                  </a:moveTo>
                  <a:cubicBezTo>
                    <a:pt x="202" y="381"/>
                    <a:pt x="202" y="381"/>
                    <a:pt x="202" y="381"/>
                  </a:cubicBezTo>
                  <a:cubicBezTo>
                    <a:pt x="199" y="381"/>
                    <a:pt x="197" y="383"/>
                    <a:pt x="197" y="386"/>
                  </a:cubicBezTo>
                  <a:cubicBezTo>
                    <a:pt x="197" y="389"/>
                    <a:pt x="199" y="391"/>
                    <a:pt x="202" y="391"/>
                  </a:cubicBezTo>
                  <a:cubicBezTo>
                    <a:pt x="229" y="391"/>
                    <a:pt x="229" y="391"/>
                    <a:pt x="229" y="391"/>
                  </a:cubicBezTo>
                  <a:cubicBezTo>
                    <a:pt x="232" y="391"/>
                    <a:pt x="235" y="389"/>
                    <a:pt x="235" y="386"/>
                  </a:cubicBezTo>
                  <a:cubicBezTo>
                    <a:pt x="235" y="383"/>
                    <a:pt x="232" y="381"/>
                    <a:pt x="229" y="381"/>
                  </a:cubicBezTo>
                  <a:close/>
                  <a:moveTo>
                    <a:pt x="338" y="391"/>
                  </a:moveTo>
                  <a:cubicBezTo>
                    <a:pt x="365" y="391"/>
                    <a:pt x="365" y="391"/>
                    <a:pt x="365" y="391"/>
                  </a:cubicBezTo>
                  <a:cubicBezTo>
                    <a:pt x="368" y="391"/>
                    <a:pt x="370" y="389"/>
                    <a:pt x="370" y="386"/>
                  </a:cubicBezTo>
                  <a:cubicBezTo>
                    <a:pt x="370" y="383"/>
                    <a:pt x="368" y="381"/>
                    <a:pt x="365" y="381"/>
                  </a:cubicBezTo>
                  <a:cubicBezTo>
                    <a:pt x="338" y="381"/>
                    <a:pt x="338" y="381"/>
                    <a:pt x="338" y="381"/>
                  </a:cubicBezTo>
                  <a:cubicBezTo>
                    <a:pt x="335" y="381"/>
                    <a:pt x="332" y="383"/>
                    <a:pt x="332" y="386"/>
                  </a:cubicBezTo>
                  <a:cubicBezTo>
                    <a:pt x="332" y="389"/>
                    <a:pt x="335" y="391"/>
                    <a:pt x="338" y="391"/>
                  </a:cubicBezTo>
                  <a:close/>
                  <a:moveTo>
                    <a:pt x="278" y="440"/>
                  </a:moveTo>
                  <a:cubicBezTo>
                    <a:pt x="278" y="467"/>
                    <a:pt x="278" y="467"/>
                    <a:pt x="278" y="467"/>
                  </a:cubicBezTo>
                  <a:cubicBezTo>
                    <a:pt x="278" y="470"/>
                    <a:pt x="280" y="473"/>
                    <a:pt x="283" y="473"/>
                  </a:cubicBezTo>
                  <a:cubicBezTo>
                    <a:pt x="286" y="473"/>
                    <a:pt x="289" y="470"/>
                    <a:pt x="289" y="467"/>
                  </a:cubicBezTo>
                  <a:cubicBezTo>
                    <a:pt x="289" y="440"/>
                    <a:pt x="289" y="440"/>
                    <a:pt x="289" y="440"/>
                  </a:cubicBezTo>
                  <a:cubicBezTo>
                    <a:pt x="289" y="437"/>
                    <a:pt x="286" y="435"/>
                    <a:pt x="283" y="435"/>
                  </a:cubicBezTo>
                  <a:cubicBezTo>
                    <a:pt x="280" y="435"/>
                    <a:pt x="278" y="437"/>
                    <a:pt x="278" y="440"/>
                  </a:cubicBezTo>
                  <a:close/>
                  <a:moveTo>
                    <a:pt x="289" y="332"/>
                  </a:moveTo>
                  <a:cubicBezTo>
                    <a:pt x="289" y="305"/>
                    <a:pt x="289" y="305"/>
                    <a:pt x="289" y="305"/>
                  </a:cubicBezTo>
                  <a:cubicBezTo>
                    <a:pt x="289" y="302"/>
                    <a:pt x="286" y="299"/>
                    <a:pt x="283" y="299"/>
                  </a:cubicBezTo>
                  <a:cubicBezTo>
                    <a:pt x="280" y="299"/>
                    <a:pt x="278" y="302"/>
                    <a:pt x="278" y="305"/>
                  </a:cubicBezTo>
                  <a:cubicBezTo>
                    <a:pt x="278" y="332"/>
                    <a:pt x="278" y="332"/>
                    <a:pt x="278" y="332"/>
                  </a:cubicBezTo>
                  <a:cubicBezTo>
                    <a:pt x="278" y="335"/>
                    <a:pt x="280" y="337"/>
                    <a:pt x="283" y="337"/>
                  </a:cubicBezTo>
                  <a:cubicBezTo>
                    <a:pt x="286" y="337"/>
                    <a:pt x="289" y="335"/>
                    <a:pt x="289" y="332"/>
                  </a:cubicBezTo>
                  <a:close/>
                  <a:moveTo>
                    <a:pt x="218" y="0"/>
                  </a:moveTo>
                  <a:cubicBezTo>
                    <a:pt x="224" y="0"/>
                    <a:pt x="228" y="2"/>
                    <a:pt x="232" y="4"/>
                  </a:cubicBezTo>
                  <a:cubicBezTo>
                    <a:pt x="235" y="7"/>
                    <a:pt x="237" y="11"/>
                    <a:pt x="237" y="14"/>
                  </a:cubicBezTo>
                  <a:cubicBezTo>
                    <a:pt x="237" y="72"/>
                    <a:pt x="237" y="72"/>
                    <a:pt x="237" y="72"/>
                  </a:cubicBezTo>
                  <a:cubicBezTo>
                    <a:pt x="237" y="75"/>
                    <a:pt x="235" y="79"/>
                    <a:pt x="232" y="82"/>
                  </a:cubicBezTo>
                  <a:cubicBezTo>
                    <a:pt x="228" y="84"/>
                    <a:pt x="224" y="86"/>
                    <a:pt x="218" y="86"/>
                  </a:cubicBezTo>
                  <a:cubicBezTo>
                    <a:pt x="126" y="86"/>
                    <a:pt x="126" y="86"/>
                    <a:pt x="126" y="86"/>
                  </a:cubicBezTo>
                  <a:cubicBezTo>
                    <a:pt x="121" y="86"/>
                    <a:pt x="116" y="84"/>
                    <a:pt x="113" y="82"/>
                  </a:cubicBezTo>
                  <a:cubicBezTo>
                    <a:pt x="110" y="79"/>
                    <a:pt x="108" y="75"/>
                    <a:pt x="108" y="72"/>
                  </a:cubicBezTo>
                  <a:cubicBezTo>
                    <a:pt x="108" y="14"/>
                    <a:pt x="108" y="14"/>
                    <a:pt x="108" y="14"/>
                  </a:cubicBezTo>
                  <a:cubicBezTo>
                    <a:pt x="108" y="11"/>
                    <a:pt x="110" y="7"/>
                    <a:pt x="113" y="4"/>
                  </a:cubicBezTo>
                  <a:cubicBezTo>
                    <a:pt x="116" y="2"/>
                    <a:pt x="121" y="0"/>
                    <a:pt x="126" y="0"/>
                  </a:cubicBezTo>
                  <a:cubicBezTo>
                    <a:pt x="218" y="0"/>
                    <a:pt x="218" y="0"/>
                    <a:pt x="218" y="0"/>
                  </a:cubicBezTo>
                  <a:close/>
                  <a:moveTo>
                    <a:pt x="138" y="19"/>
                  </a:moveTo>
                  <a:cubicBezTo>
                    <a:pt x="206" y="19"/>
                    <a:pt x="206" y="19"/>
                    <a:pt x="206" y="19"/>
                  </a:cubicBezTo>
                  <a:cubicBezTo>
                    <a:pt x="210" y="19"/>
                    <a:pt x="214" y="20"/>
                    <a:pt x="217" y="22"/>
                  </a:cubicBezTo>
                  <a:cubicBezTo>
                    <a:pt x="217" y="22"/>
                    <a:pt x="217" y="22"/>
                    <a:pt x="217" y="22"/>
                  </a:cubicBezTo>
                  <a:cubicBezTo>
                    <a:pt x="220" y="25"/>
                    <a:pt x="222" y="29"/>
                    <a:pt x="222" y="33"/>
                  </a:cubicBezTo>
                  <a:cubicBezTo>
                    <a:pt x="222" y="51"/>
                    <a:pt x="222" y="51"/>
                    <a:pt x="222" y="51"/>
                  </a:cubicBezTo>
                  <a:cubicBezTo>
                    <a:pt x="222" y="55"/>
                    <a:pt x="220" y="58"/>
                    <a:pt x="217" y="61"/>
                  </a:cubicBezTo>
                  <a:cubicBezTo>
                    <a:pt x="217" y="61"/>
                    <a:pt x="217" y="61"/>
                    <a:pt x="217" y="61"/>
                  </a:cubicBezTo>
                  <a:cubicBezTo>
                    <a:pt x="214" y="63"/>
                    <a:pt x="210" y="65"/>
                    <a:pt x="206" y="65"/>
                  </a:cubicBezTo>
                  <a:cubicBezTo>
                    <a:pt x="138" y="65"/>
                    <a:pt x="138" y="65"/>
                    <a:pt x="138" y="65"/>
                  </a:cubicBezTo>
                  <a:cubicBezTo>
                    <a:pt x="134" y="65"/>
                    <a:pt x="130" y="63"/>
                    <a:pt x="127" y="61"/>
                  </a:cubicBezTo>
                  <a:cubicBezTo>
                    <a:pt x="127" y="61"/>
                    <a:pt x="127" y="61"/>
                    <a:pt x="127" y="61"/>
                  </a:cubicBezTo>
                  <a:cubicBezTo>
                    <a:pt x="124" y="58"/>
                    <a:pt x="122" y="55"/>
                    <a:pt x="122" y="51"/>
                  </a:cubicBezTo>
                  <a:cubicBezTo>
                    <a:pt x="122" y="33"/>
                    <a:pt x="122" y="33"/>
                    <a:pt x="122" y="33"/>
                  </a:cubicBezTo>
                  <a:cubicBezTo>
                    <a:pt x="122" y="29"/>
                    <a:pt x="124" y="25"/>
                    <a:pt x="127" y="22"/>
                  </a:cubicBezTo>
                  <a:cubicBezTo>
                    <a:pt x="127" y="22"/>
                    <a:pt x="127" y="22"/>
                    <a:pt x="127" y="22"/>
                  </a:cubicBezTo>
                  <a:cubicBezTo>
                    <a:pt x="130" y="20"/>
                    <a:pt x="134" y="19"/>
                    <a:pt x="138" y="19"/>
                  </a:cubicBezTo>
                  <a:close/>
                  <a:moveTo>
                    <a:pt x="344" y="243"/>
                  </a:moveTo>
                  <a:cubicBezTo>
                    <a:pt x="344" y="41"/>
                    <a:pt x="344" y="41"/>
                    <a:pt x="344" y="41"/>
                  </a:cubicBezTo>
                  <a:cubicBezTo>
                    <a:pt x="344" y="28"/>
                    <a:pt x="334" y="18"/>
                    <a:pt x="321" y="18"/>
                  </a:cubicBezTo>
                  <a:cubicBezTo>
                    <a:pt x="244" y="18"/>
                    <a:pt x="244" y="18"/>
                    <a:pt x="244" y="18"/>
                  </a:cubicBezTo>
                  <a:cubicBezTo>
                    <a:pt x="244" y="59"/>
                    <a:pt x="244" y="59"/>
                    <a:pt x="244" y="59"/>
                  </a:cubicBezTo>
                  <a:cubicBezTo>
                    <a:pt x="302" y="59"/>
                    <a:pt x="302" y="59"/>
                    <a:pt x="302" y="59"/>
                  </a:cubicBezTo>
                  <a:cubicBezTo>
                    <a:pt x="302" y="92"/>
                    <a:pt x="302" y="92"/>
                    <a:pt x="302" y="92"/>
                  </a:cubicBezTo>
                  <a:cubicBezTo>
                    <a:pt x="302" y="232"/>
                    <a:pt x="302" y="232"/>
                    <a:pt x="302" y="232"/>
                  </a:cubicBezTo>
                  <a:cubicBezTo>
                    <a:pt x="317" y="234"/>
                    <a:pt x="331" y="238"/>
                    <a:pt x="344" y="243"/>
                  </a:cubicBezTo>
                  <a:close/>
                  <a:moveTo>
                    <a:pt x="87" y="324"/>
                  </a:moveTo>
                  <a:cubicBezTo>
                    <a:pt x="141" y="324"/>
                    <a:pt x="141" y="324"/>
                    <a:pt x="141" y="324"/>
                  </a:cubicBezTo>
                  <a:cubicBezTo>
                    <a:pt x="139" y="330"/>
                    <a:pt x="136" y="336"/>
                    <a:pt x="134" y="343"/>
                  </a:cubicBezTo>
                  <a:cubicBezTo>
                    <a:pt x="87" y="343"/>
                    <a:pt x="87" y="343"/>
                    <a:pt x="87" y="343"/>
                  </a:cubicBezTo>
                  <a:cubicBezTo>
                    <a:pt x="82" y="343"/>
                    <a:pt x="77" y="339"/>
                    <a:pt x="77" y="333"/>
                  </a:cubicBezTo>
                  <a:cubicBezTo>
                    <a:pt x="77" y="333"/>
                    <a:pt x="77" y="333"/>
                    <a:pt x="77" y="333"/>
                  </a:cubicBezTo>
                  <a:cubicBezTo>
                    <a:pt x="77" y="328"/>
                    <a:pt x="82" y="324"/>
                    <a:pt x="87" y="324"/>
                  </a:cubicBezTo>
                  <a:close/>
                  <a:moveTo>
                    <a:pt x="162" y="290"/>
                  </a:moveTo>
                  <a:cubicBezTo>
                    <a:pt x="87" y="290"/>
                    <a:pt x="87" y="290"/>
                    <a:pt x="87" y="290"/>
                  </a:cubicBezTo>
                  <a:cubicBezTo>
                    <a:pt x="87" y="290"/>
                    <a:pt x="87" y="290"/>
                    <a:pt x="87"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6" y="290"/>
                    <a:pt x="86" y="290"/>
                    <a:pt x="86"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5" y="290"/>
                    <a:pt x="85" y="290"/>
                    <a:pt x="85" y="290"/>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4" y="289"/>
                    <a:pt x="84" y="289"/>
                    <a:pt x="84"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3" y="289"/>
                    <a:pt x="83" y="289"/>
                    <a:pt x="83"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9"/>
                    <a:pt x="82" y="289"/>
                    <a:pt x="82" y="289"/>
                  </a:cubicBezTo>
                  <a:cubicBezTo>
                    <a:pt x="82" y="288"/>
                    <a:pt x="82" y="288"/>
                    <a:pt x="82" y="288"/>
                  </a:cubicBezTo>
                  <a:cubicBezTo>
                    <a:pt x="82" y="288"/>
                    <a:pt x="82" y="288"/>
                    <a:pt x="82" y="288"/>
                  </a:cubicBezTo>
                  <a:cubicBezTo>
                    <a:pt x="82" y="288"/>
                    <a:pt x="82" y="288"/>
                    <a:pt x="82" y="288"/>
                  </a:cubicBezTo>
                  <a:cubicBezTo>
                    <a:pt x="82" y="288"/>
                    <a:pt x="82" y="288"/>
                    <a:pt x="82"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8"/>
                    <a:pt x="81" y="288"/>
                    <a:pt x="81" y="288"/>
                  </a:cubicBezTo>
                  <a:cubicBezTo>
                    <a:pt x="81" y="287"/>
                    <a:pt x="81" y="287"/>
                    <a:pt x="81" y="287"/>
                  </a:cubicBezTo>
                  <a:cubicBezTo>
                    <a:pt x="81" y="287"/>
                    <a:pt x="81" y="287"/>
                    <a:pt x="81"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7"/>
                    <a:pt x="80" y="287"/>
                    <a:pt x="80" y="287"/>
                  </a:cubicBezTo>
                  <a:cubicBezTo>
                    <a:pt x="80" y="286"/>
                    <a:pt x="80" y="286"/>
                    <a:pt x="80" y="286"/>
                  </a:cubicBezTo>
                  <a:cubicBezTo>
                    <a:pt x="80" y="286"/>
                    <a:pt x="80" y="286"/>
                    <a:pt x="80"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6"/>
                    <a:pt x="79" y="286"/>
                    <a:pt x="79" y="286"/>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9" y="285"/>
                    <a:pt x="79" y="285"/>
                    <a:pt x="79" y="285"/>
                  </a:cubicBezTo>
                  <a:cubicBezTo>
                    <a:pt x="78" y="285"/>
                    <a:pt x="78" y="285"/>
                    <a:pt x="78" y="285"/>
                  </a:cubicBezTo>
                  <a:cubicBezTo>
                    <a:pt x="78" y="285"/>
                    <a:pt x="78" y="285"/>
                    <a:pt x="78" y="285"/>
                  </a:cubicBezTo>
                  <a:cubicBezTo>
                    <a:pt x="78" y="285"/>
                    <a:pt x="78" y="285"/>
                    <a:pt x="78" y="285"/>
                  </a:cubicBezTo>
                  <a:cubicBezTo>
                    <a:pt x="78" y="285"/>
                    <a:pt x="78" y="285"/>
                    <a:pt x="78" y="285"/>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4"/>
                    <a:pt x="78" y="284"/>
                    <a:pt x="78" y="284"/>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3"/>
                    <a:pt x="78" y="283"/>
                    <a:pt x="78" y="283"/>
                  </a:cubicBezTo>
                  <a:cubicBezTo>
                    <a:pt x="78" y="282"/>
                    <a:pt x="78" y="282"/>
                    <a:pt x="78" y="282"/>
                  </a:cubicBezTo>
                  <a:cubicBezTo>
                    <a:pt x="78" y="282"/>
                    <a:pt x="78" y="282"/>
                    <a:pt x="78" y="282"/>
                  </a:cubicBezTo>
                  <a:cubicBezTo>
                    <a:pt x="78" y="282"/>
                    <a:pt x="78" y="282"/>
                    <a:pt x="78" y="282"/>
                  </a:cubicBezTo>
                  <a:cubicBezTo>
                    <a:pt x="78" y="282"/>
                    <a:pt x="78" y="282"/>
                    <a:pt x="78" y="282"/>
                  </a:cubicBezTo>
                  <a:cubicBezTo>
                    <a:pt x="77" y="282"/>
                    <a:pt x="77" y="282"/>
                    <a:pt x="77" y="282"/>
                  </a:cubicBezTo>
                  <a:cubicBezTo>
                    <a:pt x="77" y="282"/>
                    <a:pt x="77" y="282"/>
                    <a:pt x="77" y="282"/>
                  </a:cubicBezTo>
                  <a:cubicBezTo>
                    <a:pt x="77" y="282"/>
                    <a:pt x="77" y="282"/>
                    <a:pt x="77" y="282"/>
                  </a:cubicBezTo>
                  <a:cubicBezTo>
                    <a:pt x="77" y="282"/>
                    <a:pt x="77" y="282"/>
                    <a:pt x="77" y="282"/>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1"/>
                    <a:pt x="77" y="281"/>
                    <a:pt x="77" y="281"/>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79"/>
                    <a:pt x="77" y="279"/>
                    <a:pt x="77" y="279"/>
                  </a:cubicBezTo>
                  <a:cubicBezTo>
                    <a:pt x="77" y="279"/>
                    <a:pt x="77" y="279"/>
                    <a:pt x="77" y="279"/>
                  </a:cubicBezTo>
                  <a:cubicBezTo>
                    <a:pt x="77" y="279"/>
                    <a:pt x="77" y="279"/>
                    <a:pt x="77" y="279"/>
                  </a:cubicBezTo>
                  <a:cubicBezTo>
                    <a:pt x="77" y="279"/>
                    <a:pt x="77" y="279"/>
                    <a:pt x="77" y="279"/>
                  </a:cubicBezTo>
                  <a:cubicBezTo>
                    <a:pt x="78" y="279"/>
                    <a:pt x="78" y="279"/>
                    <a:pt x="78" y="279"/>
                  </a:cubicBezTo>
                  <a:cubicBezTo>
                    <a:pt x="78" y="279"/>
                    <a:pt x="78" y="279"/>
                    <a:pt x="78" y="279"/>
                  </a:cubicBezTo>
                  <a:cubicBezTo>
                    <a:pt x="78" y="279"/>
                    <a:pt x="78" y="279"/>
                    <a:pt x="78" y="279"/>
                  </a:cubicBezTo>
                  <a:cubicBezTo>
                    <a:pt x="78" y="279"/>
                    <a:pt x="78" y="279"/>
                    <a:pt x="78" y="279"/>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8"/>
                    <a:pt x="78" y="278"/>
                    <a:pt x="78" y="278"/>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7"/>
                    <a:pt x="78" y="277"/>
                    <a:pt x="78" y="277"/>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8" y="276"/>
                    <a:pt x="78" y="276"/>
                    <a:pt x="78" y="276"/>
                  </a:cubicBezTo>
                  <a:cubicBezTo>
                    <a:pt x="79" y="276"/>
                    <a:pt x="79" y="276"/>
                    <a:pt x="79" y="276"/>
                  </a:cubicBezTo>
                  <a:cubicBezTo>
                    <a:pt x="79" y="276"/>
                    <a:pt x="79" y="276"/>
                    <a:pt x="79" y="276"/>
                  </a:cubicBezTo>
                  <a:cubicBezTo>
                    <a:pt x="79" y="276"/>
                    <a:pt x="79" y="276"/>
                    <a:pt x="79" y="276"/>
                  </a:cubicBezTo>
                  <a:cubicBezTo>
                    <a:pt x="79" y="276"/>
                    <a:pt x="79" y="276"/>
                    <a:pt x="79" y="276"/>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79" y="275"/>
                    <a:pt x="79" y="275"/>
                    <a:pt x="79" y="275"/>
                  </a:cubicBezTo>
                  <a:cubicBezTo>
                    <a:pt x="80" y="275"/>
                    <a:pt x="80" y="275"/>
                    <a:pt x="80" y="275"/>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0" y="274"/>
                    <a:pt x="80" y="274"/>
                    <a:pt x="80" y="274"/>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1" y="273"/>
                    <a:pt x="81" y="273"/>
                    <a:pt x="81" y="273"/>
                  </a:cubicBezTo>
                  <a:cubicBezTo>
                    <a:pt x="82" y="273"/>
                    <a:pt x="82" y="273"/>
                    <a:pt x="82" y="273"/>
                  </a:cubicBezTo>
                  <a:cubicBezTo>
                    <a:pt x="82" y="273"/>
                    <a:pt x="82" y="273"/>
                    <a:pt x="82" y="273"/>
                  </a:cubicBezTo>
                  <a:cubicBezTo>
                    <a:pt x="82" y="273"/>
                    <a:pt x="82" y="273"/>
                    <a:pt x="82" y="273"/>
                  </a:cubicBezTo>
                  <a:cubicBezTo>
                    <a:pt x="82" y="272"/>
                    <a:pt x="82" y="272"/>
                    <a:pt x="82" y="272"/>
                  </a:cubicBezTo>
                  <a:cubicBezTo>
                    <a:pt x="82" y="272"/>
                    <a:pt x="82" y="272"/>
                    <a:pt x="82" y="272"/>
                  </a:cubicBezTo>
                  <a:cubicBezTo>
                    <a:pt x="82" y="272"/>
                    <a:pt x="82" y="272"/>
                    <a:pt x="82"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3" y="272"/>
                    <a:pt x="83" y="272"/>
                    <a:pt x="83"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4" y="272"/>
                    <a:pt x="84" y="272"/>
                    <a:pt x="84" y="272"/>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5" y="271"/>
                    <a:pt x="85" y="271"/>
                    <a:pt x="85" y="271"/>
                  </a:cubicBezTo>
                  <a:cubicBezTo>
                    <a:pt x="86" y="271"/>
                    <a:pt x="86" y="271"/>
                    <a:pt x="86" y="271"/>
                  </a:cubicBezTo>
                  <a:cubicBezTo>
                    <a:pt x="86" y="271"/>
                    <a:pt x="86" y="271"/>
                    <a:pt x="86" y="271"/>
                  </a:cubicBezTo>
                  <a:cubicBezTo>
                    <a:pt x="86" y="271"/>
                    <a:pt x="86" y="271"/>
                    <a:pt x="86" y="271"/>
                  </a:cubicBezTo>
                  <a:cubicBezTo>
                    <a:pt x="86" y="271"/>
                    <a:pt x="86" y="271"/>
                    <a:pt x="86" y="271"/>
                  </a:cubicBezTo>
                  <a:cubicBezTo>
                    <a:pt x="87" y="271"/>
                    <a:pt x="87" y="271"/>
                    <a:pt x="87" y="271"/>
                  </a:cubicBezTo>
                  <a:cubicBezTo>
                    <a:pt x="179" y="271"/>
                    <a:pt x="179" y="271"/>
                    <a:pt x="179" y="271"/>
                  </a:cubicBezTo>
                  <a:cubicBezTo>
                    <a:pt x="173" y="277"/>
                    <a:pt x="167" y="283"/>
                    <a:pt x="162" y="290"/>
                  </a:cubicBezTo>
                  <a:close/>
                  <a:moveTo>
                    <a:pt x="77" y="280"/>
                  </a:moveTo>
                  <a:cubicBezTo>
                    <a:pt x="77" y="280"/>
                    <a:pt x="77" y="280"/>
                    <a:pt x="77" y="280"/>
                  </a:cubicBezTo>
                  <a:close/>
                  <a:moveTo>
                    <a:pt x="87" y="218"/>
                  </a:moveTo>
                  <a:cubicBezTo>
                    <a:pt x="258" y="218"/>
                    <a:pt x="258" y="218"/>
                    <a:pt x="258" y="218"/>
                  </a:cubicBezTo>
                  <a:cubicBezTo>
                    <a:pt x="263" y="218"/>
                    <a:pt x="267" y="222"/>
                    <a:pt x="267" y="228"/>
                  </a:cubicBezTo>
                  <a:cubicBezTo>
                    <a:pt x="267" y="228"/>
                    <a:pt x="267" y="228"/>
                    <a:pt x="267" y="228"/>
                  </a:cubicBezTo>
                  <a:cubicBezTo>
                    <a:pt x="267" y="229"/>
                    <a:pt x="267" y="231"/>
                    <a:pt x="266" y="232"/>
                  </a:cubicBezTo>
                  <a:cubicBezTo>
                    <a:pt x="257" y="233"/>
                    <a:pt x="249" y="235"/>
                    <a:pt x="241" y="237"/>
                  </a:cubicBezTo>
                  <a:cubicBezTo>
                    <a:pt x="87" y="237"/>
                    <a:pt x="87" y="237"/>
                    <a:pt x="87" y="237"/>
                  </a:cubicBezTo>
                  <a:cubicBezTo>
                    <a:pt x="82" y="237"/>
                    <a:pt x="77" y="233"/>
                    <a:pt x="77" y="228"/>
                  </a:cubicBezTo>
                  <a:cubicBezTo>
                    <a:pt x="77" y="228"/>
                    <a:pt x="77" y="228"/>
                    <a:pt x="77" y="228"/>
                  </a:cubicBezTo>
                  <a:cubicBezTo>
                    <a:pt x="77" y="222"/>
                    <a:pt x="82" y="218"/>
                    <a:pt x="87" y="218"/>
                  </a:cubicBezTo>
                  <a:close/>
                  <a:moveTo>
                    <a:pt x="87" y="165"/>
                  </a:moveTo>
                  <a:cubicBezTo>
                    <a:pt x="258" y="165"/>
                    <a:pt x="258" y="165"/>
                    <a:pt x="258" y="165"/>
                  </a:cubicBezTo>
                  <a:cubicBezTo>
                    <a:pt x="263" y="165"/>
                    <a:pt x="267" y="170"/>
                    <a:pt x="267" y="175"/>
                  </a:cubicBezTo>
                  <a:cubicBezTo>
                    <a:pt x="267" y="175"/>
                    <a:pt x="267" y="175"/>
                    <a:pt x="267" y="175"/>
                  </a:cubicBezTo>
                  <a:cubicBezTo>
                    <a:pt x="267" y="180"/>
                    <a:pt x="263" y="184"/>
                    <a:pt x="258" y="184"/>
                  </a:cubicBezTo>
                  <a:cubicBezTo>
                    <a:pt x="87" y="184"/>
                    <a:pt x="87" y="184"/>
                    <a:pt x="87" y="184"/>
                  </a:cubicBezTo>
                  <a:cubicBezTo>
                    <a:pt x="82" y="184"/>
                    <a:pt x="77" y="180"/>
                    <a:pt x="77" y="175"/>
                  </a:cubicBezTo>
                  <a:cubicBezTo>
                    <a:pt x="77" y="175"/>
                    <a:pt x="77" y="175"/>
                    <a:pt x="77" y="175"/>
                  </a:cubicBezTo>
                  <a:cubicBezTo>
                    <a:pt x="77" y="170"/>
                    <a:pt x="82" y="165"/>
                    <a:pt x="87" y="165"/>
                  </a:cubicBezTo>
                  <a:close/>
                  <a:moveTo>
                    <a:pt x="87" y="115"/>
                  </a:moveTo>
                  <a:cubicBezTo>
                    <a:pt x="258" y="115"/>
                    <a:pt x="258" y="115"/>
                    <a:pt x="258" y="115"/>
                  </a:cubicBezTo>
                  <a:cubicBezTo>
                    <a:pt x="263" y="115"/>
                    <a:pt x="267" y="120"/>
                    <a:pt x="267" y="125"/>
                  </a:cubicBezTo>
                  <a:cubicBezTo>
                    <a:pt x="267" y="125"/>
                    <a:pt x="267" y="125"/>
                    <a:pt x="267" y="125"/>
                  </a:cubicBezTo>
                  <a:cubicBezTo>
                    <a:pt x="267" y="130"/>
                    <a:pt x="263" y="134"/>
                    <a:pt x="258" y="134"/>
                  </a:cubicBezTo>
                  <a:cubicBezTo>
                    <a:pt x="87" y="134"/>
                    <a:pt x="87" y="134"/>
                    <a:pt x="87" y="134"/>
                  </a:cubicBezTo>
                  <a:cubicBezTo>
                    <a:pt x="82" y="134"/>
                    <a:pt x="77" y="130"/>
                    <a:pt x="77" y="125"/>
                  </a:cubicBezTo>
                  <a:cubicBezTo>
                    <a:pt x="77" y="125"/>
                    <a:pt x="77" y="125"/>
                    <a:pt x="77" y="125"/>
                  </a:cubicBezTo>
                  <a:cubicBezTo>
                    <a:pt x="77" y="120"/>
                    <a:pt x="82" y="115"/>
                    <a:pt x="87" y="115"/>
                  </a:cubicBezTo>
                  <a:close/>
                  <a:moveTo>
                    <a:pt x="130" y="59"/>
                  </a:moveTo>
                  <a:cubicBezTo>
                    <a:pt x="130" y="33"/>
                    <a:pt x="130" y="33"/>
                    <a:pt x="130" y="33"/>
                  </a:cubicBezTo>
                  <a:cubicBezTo>
                    <a:pt x="130" y="31"/>
                    <a:pt x="131" y="29"/>
                    <a:pt x="132" y="28"/>
                  </a:cubicBezTo>
                  <a:cubicBezTo>
                    <a:pt x="132" y="28"/>
                    <a:pt x="132" y="28"/>
                    <a:pt x="132" y="28"/>
                  </a:cubicBezTo>
                  <a:cubicBezTo>
                    <a:pt x="134" y="27"/>
                    <a:pt x="136" y="26"/>
                    <a:pt x="138" y="26"/>
                  </a:cubicBezTo>
                  <a:cubicBezTo>
                    <a:pt x="206" y="26"/>
                    <a:pt x="206" y="26"/>
                    <a:pt x="206" y="26"/>
                  </a:cubicBezTo>
                  <a:cubicBezTo>
                    <a:pt x="208" y="26"/>
                    <a:pt x="211" y="27"/>
                    <a:pt x="212" y="28"/>
                  </a:cubicBezTo>
                  <a:cubicBezTo>
                    <a:pt x="212" y="28"/>
                    <a:pt x="212" y="28"/>
                    <a:pt x="212" y="28"/>
                  </a:cubicBezTo>
                  <a:cubicBezTo>
                    <a:pt x="214" y="29"/>
                    <a:pt x="215" y="31"/>
                    <a:pt x="215" y="33"/>
                  </a:cubicBezTo>
                  <a:cubicBezTo>
                    <a:pt x="215" y="59"/>
                    <a:pt x="215" y="59"/>
                    <a:pt x="215" y="59"/>
                  </a:cubicBezTo>
                  <a:lnTo>
                    <a:pt x="130" y="59"/>
                  </a:lnTo>
                  <a:close/>
                </a:path>
              </a:pathLst>
            </a:custGeom>
            <a:solidFill>
              <a:schemeClr val="bg1">
                <a:lumMod val="95000"/>
              </a:schemeClr>
            </a:solidFill>
            <a:ln>
              <a:noFill/>
            </a:ln>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solidFill>
                  <a:schemeClr val="tx2"/>
                </a:solidFill>
              </a:endParaRPr>
            </a:p>
          </p:txBody>
        </p:sp>
      </p:grpSp>
      <p:sp>
        <p:nvSpPr>
          <p:cNvPr id="72" name="Rectangle 58"/>
          <p:cNvSpPr>
            <a:spLocks noChangeArrowheads="1"/>
          </p:cNvSpPr>
          <p:nvPr/>
        </p:nvSpPr>
        <p:spPr bwMode="auto">
          <a:xfrm rot="2700000">
            <a:off x="2176017" y="3422348"/>
            <a:ext cx="405360" cy="405360"/>
          </a:xfrm>
          <a:prstGeom prst="roundRect">
            <a:avLst/>
          </a:prstGeom>
          <a:noFill/>
          <a:ln w="25400" cap="flat" cmpd="sng" algn="ctr">
            <a:solidFill>
              <a:schemeClr val="accent2"/>
            </a:solidFill>
            <a:prstDash val="solid"/>
          </a:ln>
          <a:effectLst/>
        </p:spPr>
        <p:txBody>
          <a:bodyPr rtlCol="0" anchor="ctr"/>
          <a:lstStyle/>
          <a:p>
            <a:pPr algn="ctr"/>
            <a:endParaRPr lang="en-US" sz="1200" kern="0" dirty="0">
              <a:solidFill>
                <a:schemeClr val="tx2"/>
              </a:solidFill>
              <a:latin typeface="微软雅黑" panose="020B0503020204020204" pitchFamily="34" charset="-122"/>
              <a:ea typeface="微软雅黑" panose="020B0503020204020204" pitchFamily="34" charset="-122"/>
            </a:endParaRPr>
          </a:p>
        </p:txBody>
      </p:sp>
      <p:sp>
        <p:nvSpPr>
          <p:cNvPr id="73" name="Rectangle 58"/>
          <p:cNvSpPr>
            <a:spLocks noChangeArrowheads="1"/>
          </p:cNvSpPr>
          <p:nvPr/>
        </p:nvSpPr>
        <p:spPr bwMode="auto">
          <a:xfrm rot="2700000">
            <a:off x="6714040" y="3422348"/>
            <a:ext cx="405360" cy="405360"/>
          </a:xfrm>
          <a:prstGeom prst="roundRect">
            <a:avLst/>
          </a:prstGeom>
          <a:noFill/>
          <a:ln w="25400" cap="flat" cmpd="sng" algn="ctr">
            <a:solidFill>
              <a:schemeClr val="accent2"/>
            </a:solidFill>
            <a:prstDash val="solid"/>
          </a:ln>
          <a:effectLst/>
        </p:spPr>
        <p:txBody>
          <a:bodyPr rtlCol="0" anchor="ctr"/>
          <a:lstStyle/>
          <a:p>
            <a:pPr algn="ctr"/>
            <a:endParaRPr lang="en-US" sz="1200" kern="0" dirty="0">
              <a:solidFill>
                <a:schemeClr val="tx2"/>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4092768" y="3162525"/>
            <a:ext cx="925006" cy="925006"/>
            <a:chOff x="4092768" y="3162525"/>
            <a:chExt cx="925006" cy="925006"/>
          </a:xfrm>
        </p:grpSpPr>
        <p:sp>
          <p:nvSpPr>
            <p:cNvPr id="75" name="Rectangle 58"/>
            <p:cNvSpPr>
              <a:spLocks noChangeArrowheads="1"/>
            </p:cNvSpPr>
            <p:nvPr/>
          </p:nvSpPr>
          <p:spPr bwMode="auto">
            <a:xfrm rot="2700000">
              <a:off x="4092768" y="3162525"/>
              <a:ext cx="925006" cy="925006"/>
            </a:xfrm>
            <a:prstGeom prst="roundRect">
              <a:avLst/>
            </a:prstGeom>
            <a:solidFill>
              <a:schemeClr val="accent2"/>
            </a:solidFill>
            <a:ln w="25400" cap="flat" cmpd="sng" algn="ctr">
              <a:noFill/>
              <a:prstDash val="solid"/>
            </a:ln>
            <a:effectLst/>
          </p:spPr>
          <p:txBody>
            <a:bodyPr rtlCol="0" anchor="ctr"/>
            <a:lstStyle/>
            <a:p>
              <a:pPr algn="ctr"/>
              <a:endParaRPr lang="en-US" sz="1200" kern="0" dirty="0">
                <a:solidFill>
                  <a:schemeClr val="tx2"/>
                </a:solidFill>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282591" y="3337787"/>
              <a:ext cx="545359" cy="471575"/>
              <a:chOff x="3990783" y="3750794"/>
              <a:chExt cx="435297" cy="376404"/>
            </a:xfrm>
            <a:solidFill>
              <a:schemeClr val="bg1"/>
            </a:solidFill>
          </p:grpSpPr>
          <p:sp>
            <p:nvSpPr>
              <p:cNvPr id="77" name="Freeform 83"/>
              <p:cNvSpPr/>
              <p:nvPr/>
            </p:nvSpPr>
            <p:spPr bwMode="auto">
              <a:xfrm>
                <a:off x="4034313" y="3822489"/>
                <a:ext cx="335435" cy="304709"/>
              </a:xfrm>
              <a:custGeom>
                <a:avLst/>
                <a:gdLst>
                  <a:gd name="T0" fmla="*/ 68 w 131"/>
                  <a:gd name="T1" fmla="*/ 0 h 119"/>
                  <a:gd name="T2" fmla="*/ 34 w 131"/>
                  <a:gd name="T3" fmla="*/ 23 h 119"/>
                  <a:gd name="T4" fmla="*/ 0 w 131"/>
                  <a:gd name="T5" fmla="*/ 51 h 119"/>
                  <a:gd name="T6" fmla="*/ 0 w 131"/>
                  <a:gd name="T7" fmla="*/ 119 h 119"/>
                  <a:gd name="T8" fmla="*/ 46 w 131"/>
                  <a:gd name="T9" fmla="*/ 119 h 119"/>
                  <a:gd name="T10" fmla="*/ 46 w 131"/>
                  <a:gd name="T11" fmla="*/ 57 h 119"/>
                  <a:gd name="T12" fmla="*/ 85 w 131"/>
                  <a:gd name="T13" fmla="*/ 57 h 119"/>
                  <a:gd name="T14" fmla="*/ 85 w 131"/>
                  <a:gd name="T15" fmla="*/ 119 h 119"/>
                  <a:gd name="T16" fmla="*/ 131 w 131"/>
                  <a:gd name="T17" fmla="*/ 119 h 119"/>
                  <a:gd name="T18" fmla="*/ 131 w 131"/>
                  <a:gd name="T19" fmla="*/ 51 h 119"/>
                  <a:gd name="T20" fmla="*/ 97 w 131"/>
                  <a:gd name="T21" fmla="*/ 23 h 119"/>
                  <a:gd name="T22" fmla="*/ 68 w 131"/>
                  <a:gd name="T2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19">
                    <a:moveTo>
                      <a:pt x="68" y="0"/>
                    </a:moveTo>
                    <a:lnTo>
                      <a:pt x="34" y="23"/>
                    </a:lnTo>
                    <a:lnTo>
                      <a:pt x="0" y="51"/>
                    </a:lnTo>
                    <a:lnTo>
                      <a:pt x="0" y="119"/>
                    </a:lnTo>
                    <a:lnTo>
                      <a:pt x="46" y="119"/>
                    </a:lnTo>
                    <a:lnTo>
                      <a:pt x="46" y="57"/>
                    </a:lnTo>
                    <a:lnTo>
                      <a:pt x="85" y="57"/>
                    </a:lnTo>
                    <a:lnTo>
                      <a:pt x="85" y="119"/>
                    </a:lnTo>
                    <a:lnTo>
                      <a:pt x="131" y="119"/>
                    </a:lnTo>
                    <a:lnTo>
                      <a:pt x="131" y="51"/>
                    </a:lnTo>
                    <a:lnTo>
                      <a:pt x="97" y="23"/>
                    </a:lnTo>
                    <a:lnTo>
                      <a:pt x="68" y="0"/>
                    </a:lnTo>
                    <a:close/>
                  </a:path>
                </a:pathLst>
              </a:custGeom>
              <a:grpFill/>
              <a:ln>
                <a:noFill/>
              </a:ln>
            </p:spPr>
            <p:txBody>
              <a:bodyPr vert="horz" wrap="square" lIns="68580" tIns="34290" rIns="68580" bIns="34290" numCol="1" anchor="t" anchorCtr="0" compatLnSpc="1"/>
              <a:lstStyle/>
              <a:p>
                <a:endParaRPr lang="zh-CN" altLang="en-US" sz="1350">
                  <a:solidFill>
                    <a:schemeClr val="tx2"/>
                  </a:solidFill>
                </a:endParaRPr>
              </a:p>
            </p:txBody>
          </p:sp>
          <p:sp>
            <p:nvSpPr>
              <p:cNvPr id="78" name="Freeform 84"/>
              <p:cNvSpPr/>
              <p:nvPr/>
            </p:nvSpPr>
            <p:spPr bwMode="auto">
              <a:xfrm>
                <a:off x="3990783" y="3750794"/>
                <a:ext cx="435297" cy="202285"/>
              </a:xfrm>
              <a:custGeom>
                <a:avLst/>
                <a:gdLst>
                  <a:gd name="T0" fmla="*/ 136 w 170"/>
                  <a:gd name="T1" fmla="*/ 39 h 79"/>
                  <a:gd name="T2" fmla="*/ 136 w 170"/>
                  <a:gd name="T3" fmla="*/ 5 h 79"/>
                  <a:gd name="T4" fmla="*/ 114 w 170"/>
                  <a:gd name="T5" fmla="*/ 5 h 79"/>
                  <a:gd name="T6" fmla="*/ 114 w 170"/>
                  <a:gd name="T7" fmla="*/ 22 h 79"/>
                  <a:gd name="T8" fmla="*/ 97 w 170"/>
                  <a:gd name="T9" fmla="*/ 5 h 79"/>
                  <a:gd name="T10" fmla="*/ 85 w 170"/>
                  <a:gd name="T11" fmla="*/ 0 h 79"/>
                  <a:gd name="T12" fmla="*/ 74 w 170"/>
                  <a:gd name="T13" fmla="*/ 5 h 79"/>
                  <a:gd name="T14" fmla="*/ 0 w 170"/>
                  <a:gd name="T15" fmla="*/ 68 h 79"/>
                  <a:gd name="T16" fmla="*/ 6 w 170"/>
                  <a:gd name="T17" fmla="*/ 79 h 79"/>
                  <a:gd name="T18" fmla="*/ 85 w 170"/>
                  <a:gd name="T19" fmla="*/ 17 h 79"/>
                  <a:gd name="T20" fmla="*/ 164 w 170"/>
                  <a:gd name="T21" fmla="*/ 79 h 79"/>
                  <a:gd name="T22" fmla="*/ 170 w 170"/>
                  <a:gd name="T23" fmla="*/ 68 h 79"/>
                  <a:gd name="T24" fmla="*/ 136 w 170"/>
                  <a:gd name="T25"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9">
                    <a:moveTo>
                      <a:pt x="136" y="39"/>
                    </a:moveTo>
                    <a:lnTo>
                      <a:pt x="136" y="5"/>
                    </a:lnTo>
                    <a:lnTo>
                      <a:pt x="114" y="5"/>
                    </a:lnTo>
                    <a:lnTo>
                      <a:pt x="114" y="22"/>
                    </a:lnTo>
                    <a:lnTo>
                      <a:pt x="97" y="5"/>
                    </a:lnTo>
                    <a:lnTo>
                      <a:pt x="85" y="0"/>
                    </a:lnTo>
                    <a:lnTo>
                      <a:pt x="74" y="5"/>
                    </a:lnTo>
                    <a:lnTo>
                      <a:pt x="0" y="68"/>
                    </a:lnTo>
                    <a:lnTo>
                      <a:pt x="6" y="79"/>
                    </a:lnTo>
                    <a:lnTo>
                      <a:pt x="85" y="17"/>
                    </a:lnTo>
                    <a:lnTo>
                      <a:pt x="164" y="79"/>
                    </a:lnTo>
                    <a:lnTo>
                      <a:pt x="170" y="68"/>
                    </a:lnTo>
                    <a:lnTo>
                      <a:pt x="136" y="39"/>
                    </a:lnTo>
                    <a:close/>
                  </a:path>
                </a:pathLst>
              </a:custGeom>
              <a:grpFill/>
              <a:ln>
                <a:noFill/>
              </a:ln>
            </p:spPr>
            <p:txBody>
              <a:bodyPr vert="horz" wrap="square" lIns="68580" tIns="34290" rIns="68580" bIns="34290" numCol="1" anchor="t" anchorCtr="0" compatLnSpc="1"/>
              <a:lstStyle/>
              <a:p>
                <a:endParaRPr lang="zh-CN" altLang="en-US" sz="1350">
                  <a:solidFill>
                    <a:schemeClr val="tx2"/>
                  </a:solidFill>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3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300"/>
                                        <p:tgtEl>
                                          <p:spTgt spid="6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300"/>
                                        <p:tgtEl>
                                          <p:spTgt spid="7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300"/>
                                        <p:tgtEl>
                                          <p:spTgt spid="6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300"/>
                                        <p:tgtEl>
                                          <p:spTgt spid="7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300"/>
                                        <p:tgtEl>
                                          <p:spTgt spid="6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3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2483768" y="2383671"/>
            <a:ext cx="4176464" cy="677108"/>
          </a:xfrm>
          <a:prstGeom prst="rect">
            <a:avLst/>
          </a:prstGeom>
          <a:noFill/>
        </p:spPr>
        <p:txBody>
          <a:bodyPr wrap="square" lIns="0" tIns="0" rIns="0" bIns="0" rtlCol="0">
            <a:spAutoFit/>
          </a:bodyPr>
          <a:lstStyle/>
          <a:p>
            <a:pPr algn="ctr"/>
            <a:r>
              <a:rPr lang="zh-CN" altLang="en-US" sz="4400" dirty="0">
                <a:solidFill>
                  <a:schemeClr val="accent2"/>
                </a:solidFill>
                <a:latin typeface="微软雅黑" panose="020B0503020204020204" pitchFamily="34" charset="-122"/>
                <a:ea typeface="微软雅黑" panose="020B0503020204020204" pitchFamily="34" charset="-122"/>
                <a:cs typeface="+mn-ea"/>
                <a:sym typeface="+mn-lt"/>
              </a:rPr>
              <a:t>研究思路与方法</a:t>
            </a:r>
            <a:endParaRPr lang="zh-CN" altLang="en-US" sz="4400" dirty="0">
              <a:solidFill>
                <a:schemeClr val="accent2"/>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181931" y="3147814"/>
            <a:ext cx="2780138" cy="123111"/>
          </a:xfrm>
          <a:prstGeom prst="rect">
            <a:avLst/>
          </a:prstGeom>
          <a:noFill/>
        </p:spPr>
        <p:txBody>
          <a:bodyPr wrap="square" lIns="0" tIns="0" rIns="0" bIns="0" rtlCol="0">
            <a:spAutoFit/>
          </a:bodyPr>
          <a:lstStyle/>
          <a:p>
            <a:pPr algn="ctr" eaLnBrk="0" hangingPunct="0"/>
            <a:r>
              <a:rPr lang="zh-CN" altLang="en-US" sz="800" dirty="0">
                <a:solidFill>
                  <a:schemeClr val="tx2"/>
                </a:solidFill>
                <a:latin typeface="微软雅黑" panose="020B0503020204020204" pitchFamily="34" charset="-122"/>
                <a:ea typeface="微软雅黑" panose="020B0503020204020204" pitchFamily="34" charset="-122"/>
                <a:cs typeface="+mn-ea"/>
                <a:sym typeface="+mn-lt"/>
              </a:rPr>
              <a:t>请替换文字内容，点击添加相关标题文字</a:t>
            </a:r>
            <a:endParaRPr lang="zh-CN" altLang="en-US" sz="800" dirty="0">
              <a:solidFill>
                <a:schemeClr val="tx2"/>
              </a:solidFill>
              <a:latin typeface="微软雅黑" panose="020B0503020204020204" pitchFamily="34" charset="-122"/>
              <a:ea typeface="微软雅黑" panose="020B0503020204020204" pitchFamily="34" charset="-122"/>
              <a:cs typeface="+mn-ea"/>
              <a:sym typeface="+mn-lt"/>
            </a:endParaRPr>
          </a:p>
        </p:txBody>
      </p:sp>
      <p:sp>
        <p:nvSpPr>
          <p:cNvPr id="64" name="TextBox 48"/>
          <p:cNvSpPr txBox="1"/>
          <p:nvPr/>
        </p:nvSpPr>
        <p:spPr>
          <a:xfrm>
            <a:off x="3768806" y="1124620"/>
            <a:ext cx="1606389" cy="1231106"/>
          </a:xfrm>
          <a:prstGeom prst="rect">
            <a:avLst/>
          </a:prstGeom>
          <a:noFill/>
        </p:spPr>
        <p:txBody>
          <a:bodyPr wrap="square" lIns="0" tIns="0" rIns="0" bIns="0" rtlCol="0">
            <a:spAutoFit/>
          </a:bodyPr>
          <a:lstStyle/>
          <a:p>
            <a:pPr algn="ctr"/>
            <a:r>
              <a:rPr lang="en-US" altLang="zh-CN" sz="8000" dirty="0">
                <a:solidFill>
                  <a:schemeClr val="accent1"/>
                </a:solidFill>
                <a:latin typeface="Ravie" panose="04040805050809020602" pitchFamily="82" charset="0"/>
                <a:ea typeface="华康雅宋体W9(P)" panose="02020900000000000000" pitchFamily="18" charset="-122"/>
                <a:cs typeface="+mn-ea"/>
                <a:sym typeface="+mn-lt"/>
              </a:rPr>
              <a:t>02</a:t>
            </a:r>
            <a:endParaRPr lang="en-GB" altLang="zh-CN" sz="8000" dirty="0">
              <a:solidFill>
                <a:schemeClr val="accent1"/>
              </a:solidFill>
              <a:latin typeface="Ravie" panose="04040805050809020602" pitchFamily="82" charset="0"/>
              <a:ea typeface="华康雅宋体W9(P)" panose="02020900000000000000" pitchFamily="18"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30000"/>
                                  </p:iterate>
                                  <p:childTnLst>
                                    <p:set>
                                      <p:cBhvr>
                                        <p:cTn id="6" dur="1" fill="hold">
                                          <p:stCondLst>
                                            <p:cond delay="0"/>
                                          </p:stCondLst>
                                        </p:cTn>
                                        <p:tgtEl>
                                          <p:spTgt spid="64"/>
                                        </p:tgtEl>
                                        <p:attrNameLst>
                                          <p:attrName>style.visibility</p:attrName>
                                        </p:attrNameLst>
                                      </p:cBhvr>
                                      <p:to>
                                        <p:strVal val="visible"/>
                                      </p:to>
                                    </p:set>
                                    <p:animEffect transition="in" filter="wipe(left)">
                                      <p:cBhvr>
                                        <p:cTn id="7" dur="200"/>
                                        <p:tgtEl>
                                          <p:spTgt spid="64"/>
                                        </p:tgtEl>
                                      </p:cBhvr>
                                    </p:animEffect>
                                  </p:childTnLst>
                                </p:cTn>
                              </p:par>
                            </p:childTnLst>
                          </p:cTn>
                        </p:par>
                        <p:par>
                          <p:cTn id="8" fill="hold">
                            <p:stCondLst>
                              <p:cond delay="259"/>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7"/>
                                        </p:tgtEl>
                                        <p:attrNameLst>
                                          <p:attrName>style.visibility</p:attrName>
                                        </p:attrNameLst>
                                      </p:cBhvr>
                                      <p:to>
                                        <p:strVal val="visible"/>
                                      </p:to>
                                    </p:set>
                                    <p:animEffect transition="in" filter="wipe(left)">
                                      <p:cBhvr>
                                        <p:cTn id="11" dur="200"/>
                                        <p:tgtEl>
                                          <p:spTgt spid="7"/>
                                        </p:tgtEl>
                                      </p:cBhvr>
                                    </p:animEffect>
                                  </p:childTnLst>
                                </p:cTn>
                              </p:par>
                            </p:childTnLst>
                          </p:cTn>
                        </p:par>
                        <p:par>
                          <p:cTn id="12" fill="hold">
                            <p:stCondLst>
                              <p:cond delay="819"/>
                            </p:stCondLst>
                            <p:childTnLst>
                              <p:par>
                                <p:cTn id="13" presetID="22" presetClass="entr" presetSubtype="8" fill="hold" grpId="0" nodeType="afterEffect">
                                  <p:stCondLst>
                                    <p:cond delay="0"/>
                                  </p:stCondLst>
                                  <p:iterate type="lt">
                                    <p:tmPct val="30000"/>
                                  </p:iterate>
                                  <p:childTnLst>
                                    <p:set>
                                      <p:cBhvr>
                                        <p:cTn id="14" dur="1" fill="hold">
                                          <p:stCondLst>
                                            <p:cond delay="0"/>
                                          </p:stCondLst>
                                        </p:cTn>
                                        <p:tgtEl>
                                          <p:spTgt spid="8"/>
                                        </p:tgtEl>
                                        <p:attrNameLst>
                                          <p:attrName>style.visibility</p:attrName>
                                        </p:attrNameLst>
                                      </p:cBhvr>
                                      <p:to>
                                        <p:strVal val="visible"/>
                                      </p:to>
                                    </p:set>
                                    <p:animEffect transition="in" filter="wipe(left)">
                                      <p:cBhvr>
                                        <p:cTn id="15"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4" grpId="0"/>
    </p:bldLst>
  </p:timing>
</p:sld>
</file>

<file path=ppt/theme/theme1.xml><?xml version="1.0" encoding="utf-8"?>
<a:theme xmlns:a="http://schemas.openxmlformats.org/drawingml/2006/main" name="Office 主题​​">
  <a:themeElements>
    <a:clrScheme name="自定义 597">
      <a:dk1>
        <a:srgbClr val="000000"/>
      </a:dk1>
      <a:lt1>
        <a:srgbClr val="FFFFFF"/>
      </a:lt1>
      <a:dk2>
        <a:srgbClr val="7F7F7F"/>
      </a:dk2>
      <a:lt2>
        <a:srgbClr val="FFFFFF"/>
      </a:lt2>
      <a:accent1>
        <a:srgbClr val="70BCC6"/>
      </a:accent1>
      <a:accent2>
        <a:srgbClr val="FD7784"/>
      </a:accent2>
      <a:accent3>
        <a:srgbClr val="70BCC6"/>
      </a:accent3>
      <a:accent4>
        <a:srgbClr val="FD7784"/>
      </a:accent4>
      <a:accent5>
        <a:srgbClr val="70BCC6"/>
      </a:accent5>
      <a:accent6>
        <a:srgbClr val="FD7784"/>
      </a:accent6>
      <a:hlink>
        <a:srgbClr val="70BCC6"/>
      </a:hlink>
      <a:folHlink>
        <a:srgbClr val="FD778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w="15875">
          <a:noFill/>
        </a:ln>
        <a:effectLst>
          <a:innerShdw blurRad="63500" dist="25400" dir="8100000">
            <a:prstClr val="black">
              <a:alpha val="50000"/>
            </a:prstClr>
          </a:innerShdw>
        </a:effectLst>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2991</Words>
  <Application>WPS 演示</Application>
  <PresentationFormat>全屏显示(16:9)</PresentationFormat>
  <Paragraphs>449</Paragraphs>
  <Slides>27</Slides>
  <Notes>27</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27</vt:i4>
      </vt:variant>
    </vt:vector>
  </HeadingPairs>
  <TitlesOfParts>
    <vt:vector size="49" baseType="lpstr">
      <vt:lpstr>Arial</vt:lpstr>
      <vt:lpstr>宋体</vt:lpstr>
      <vt:lpstr>Wingdings</vt:lpstr>
      <vt:lpstr>微软雅黑</vt:lpstr>
      <vt:lpstr>叶根友特楷简体</vt:lpstr>
      <vt:lpstr>Calibri</vt:lpstr>
      <vt:lpstr>幼圆</vt:lpstr>
      <vt:lpstr>Ravie</vt:lpstr>
      <vt:lpstr>DFMo-B5</vt:lpstr>
      <vt:lpstr>华康雅宋体W9(P)</vt:lpstr>
      <vt:lpstr>U.S. 101</vt:lpstr>
      <vt:lpstr>華康圓體 Std W3</vt:lpstr>
      <vt:lpstr>Roboto</vt:lpstr>
      <vt:lpstr>Open Sans Light</vt:lpstr>
      <vt:lpstr>Segoe UI</vt:lpstr>
      <vt:lpstr>Arial Unicode MS</vt:lpstr>
      <vt:lpstr>Impact</vt:lpstr>
      <vt:lpstr>Broadway BT</vt:lpstr>
      <vt:lpstr>DFPZongYiW9-B5</vt:lpstr>
      <vt:lpstr>Arial Narrow</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淘宝--解忧素材</dc:creator>
  <dc:subject>http://shop248912786.taobao.com</dc:subject>
  <cp:lastModifiedBy>买买买！！！！</cp:lastModifiedBy>
  <cp:revision>1708</cp:revision>
  <dcterms:created xsi:type="dcterms:W3CDTF">2016-03-09T04:37:00Z</dcterms:created>
  <dcterms:modified xsi:type="dcterms:W3CDTF">2020-04-04T06:21:54Z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